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6"/>
  </p:notesMasterIdLst>
  <p:sldIdLst>
    <p:sldId id="282" r:id="rId2"/>
    <p:sldId id="281" r:id="rId3"/>
    <p:sldId id="285" r:id="rId4"/>
    <p:sldId id="269" r:id="rId5"/>
    <p:sldId id="287" r:id="rId6"/>
    <p:sldId id="283" r:id="rId7"/>
    <p:sldId id="256" r:id="rId8"/>
    <p:sldId id="290" r:id="rId9"/>
    <p:sldId id="291" r:id="rId10"/>
    <p:sldId id="292" r:id="rId11"/>
    <p:sldId id="288" r:id="rId12"/>
    <p:sldId id="267" r:id="rId13"/>
    <p:sldId id="263" r:id="rId14"/>
    <p:sldId id="293" r:id="rId15"/>
    <p:sldId id="264" r:id="rId16"/>
    <p:sldId id="294" r:id="rId17"/>
    <p:sldId id="299" r:id="rId18"/>
    <p:sldId id="295" r:id="rId19"/>
    <p:sldId id="266" r:id="rId20"/>
    <p:sldId id="296" r:id="rId21"/>
    <p:sldId id="297" r:id="rId22"/>
    <p:sldId id="300" r:id="rId23"/>
    <p:sldId id="298" r:id="rId24"/>
    <p:sldId id="302" r:id="rId2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7EE14-2142-4BC7-BD3B-454049EE811A}" v="84" dt="2022-05-24T01:07:21.755"/>
    <p1510:client id="{7DF1D994-FF00-BB4E-B011-C9A7D06A456B}" v="100" dt="2022-05-24T17:32:17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719"/>
  </p:normalViewPr>
  <p:slideViewPr>
    <p:cSldViewPr>
      <p:cViewPr varScale="1">
        <p:scale>
          <a:sx n="152" d="100"/>
          <a:sy n="152" d="100"/>
        </p:scale>
        <p:origin x="10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Urruela" userId="0b31e1efac2be6f9" providerId="LiveId" clId="{6A07EE14-2142-4BC7-BD3B-454049EE811A}"/>
    <pc:docChg chg="undo custSel addSld delSld modSld sldOrd modMainMaster">
      <pc:chgData name="Eric Urruela" userId="0b31e1efac2be6f9" providerId="LiveId" clId="{6A07EE14-2142-4BC7-BD3B-454049EE811A}" dt="2022-05-24T01:07:21.755" v="339" actId="6549"/>
      <pc:docMkLst>
        <pc:docMk/>
      </pc:docMkLst>
      <pc:sldChg chg="addSp modSp mod setBg">
        <pc:chgData name="Eric Urruela" userId="0b31e1efac2be6f9" providerId="LiveId" clId="{6A07EE14-2142-4BC7-BD3B-454049EE811A}" dt="2022-05-24T01:01:45.776" v="285" actId="2711"/>
        <pc:sldMkLst>
          <pc:docMk/>
          <pc:sldMk cId="1995889246" sldId="256"/>
        </pc:sldMkLst>
        <pc:spChg chg="mod">
          <ac:chgData name="Eric Urruela" userId="0b31e1efac2be6f9" providerId="LiveId" clId="{6A07EE14-2142-4BC7-BD3B-454049EE811A}" dt="2022-05-24T00:29:26.333" v="0"/>
          <ac:spMkLst>
            <pc:docMk/>
            <pc:sldMk cId="1995889246" sldId="256"/>
            <ac:spMk id="2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k cId="1995889246" sldId="256"/>
            <ac:spMk id="3" creationId="{00000000-0000-0000-0000-000000000000}"/>
          </ac:spMkLst>
        </pc:spChg>
        <pc:spChg chg="mod">
          <ac:chgData name="Eric Urruela" userId="0b31e1efac2be6f9" providerId="LiveId" clId="{6A07EE14-2142-4BC7-BD3B-454049EE811A}" dt="2022-05-24T01:01:45.776" v="285" actId="2711"/>
          <ac:spMkLst>
            <pc:docMk/>
            <pc:sldMk cId="1995889246" sldId="256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k cId="1995889246" sldId="256"/>
            <ac:spMk id="7" creationId="{00000000-0000-0000-0000-000000000000}"/>
          </ac:spMkLst>
        </pc:spChg>
        <pc:spChg chg="add">
          <ac:chgData name="Eric Urruela" userId="0b31e1efac2be6f9" providerId="LiveId" clId="{6A07EE14-2142-4BC7-BD3B-454049EE811A}" dt="2022-05-24T01:01:31.102" v="284" actId="26606"/>
          <ac:spMkLst>
            <pc:docMk/>
            <pc:sldMk cId="1995889246" sldId="256"/>
            <ac:spMk id="14" creationId="{9B7AD9F6-8CE7-4299-8FC6-328F4DCD3FF9}"/>
          </ac:spMkLst>
        </pc:spChg>
        <pc:spChg chg="add">
          <ac:chgData name="Eric Urruela" userId="0b31e1efac2be6f9" providerId="LiveId" clId="{6A07EE14-2142-4BC7-BD3B-454049EE811A}" dt="2022-05-24T01:01:31.102" v="284" actId="26606"/>
          <ac:spMkLst>
            <pc:docMk/>
            <pc:sldMk cId="1995889246" sldId="256"/>
            <ac:spMk id="16" creationId="{F49775AF-8896-43EE-92C6-83497D6DC56F}"/>
          </ac:spMkLst>
        </pc:spChg>
        <pc:picChg chg="mod ord">
          <ac:chgData name="Eric Urruela" userId="0b31e1efac2be6f9" providerId="LiveId" clId="{6A07EE14-2142-4BC7-BD3B-454049EE811A}" dt="2022-05-24T01:01:31.102" v="284" actId="26606"/>
          <ac:picMkLst>
            <pc:docMk/>
            <pc:sldMk cId="1995889246" sldId="256"/>
            <ac:picMk id="9" creationId="{00000000-0000-0000-0000-000000000000}"/>
          </ac:picMkLst>
        </pc:picChg>
      </pc:sldChg>
      <pc:sldChg chg="modSp mod modAnim">
        <pc:chgData name="Eric Urruela" userId="0b31e1efac2be6f9" providerId="LiveId" clId="{6A07EE14-2142-4BC7-BD3B-454049EE811A}" dt="2022-05-24T01:07:21.755" v="339" actId="6549"/>
        <pc:sldMkLst>
          <pc:docMk/>
          <pc:sldMk cId="3866837431" sldId="257"/>
        </pc:sldMkLst>
        <pc:spChg chg="mod">
          <ac:chgData name="Eric Urruela" userId="0b31e1efac2be6f9" providerId="LiveId" clId="{6A07EE14-2142-4BC7-BD3B-454049EE811A}" dt="2022-05-24T01:06:34.534" v="327" actId="114"/>
          <ac:spMkLst>
            <pc:docMk/>
            <pc:sldMk cId="3866837431" sldId="257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1:07:21.755" v="339" actId="6549"/>
          <ac:spMkLst>
            <pc:docMk/>
            <pc:sldMk cId="3866837431" sldId="257"/>
            <ac:spMk id="5" creationId="{00000000-0000-0000-0000-000000000000}"/>
          </ac:spMkLst>
        </pc:spChg>
      </pc:sldChg>
      <pc:sldChg chg="modSp mod">
        <pc:chgData name="Eric Urruela" userId="0b31e1efac2be6f9" providerId="LiveId" clId="{6A07EE14-2142-4BC7-BD3B-454049EE811A}" dt="2022-05-24T00:38:55.324" v="57" actId="20577"/>
        <pc:sldMkLst>
          <pc:docMk/>
          <pc:sldMk cId="2407089417" sldId="258"/>
        </pc:sldMkLst>
        <pc:spChg chg="mod">
          <ac:chgData name="Eric Urruela" userId="0b31e1efac2be6f9" providerId="LiveId" clId="{6A07EE14-2142-4BC7-BD3B-454049EE811A}" dt="2022-05-24T00:38:55.324" v="57" actId="20577"/>
          <ac:spMkLst>
            <pc:docMk/>
            <pc:sldMk cId="2407089417" sldId="258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38:40.825" v="53" actId="27636"/>
          <ac:spMkLst>
            <pc:docMk/>
            <pc:sldMk cId="2407089417" sldId="258"/>
            <ac:spMk id="5" creationId="{00000000-0000-0000-0000-000000000000}"/>
          </ac:spMkLst>
        </pc:spChg>
      </pc:sldChg>
      <pc:sldChg chg="modSp mod">
        <pc:chgData name="Eric Urruela" userId="0b31e1efac2be6f9" providerId="LiveId" clId="{6A07EE14-2142-4BC7-BD3B-454049EE811A}" dt="2022-05-24T00:39:51.730" v="64" actId="20577"/>
        <pc:sldMkLst>
          <pc:docMk/>
          <pc:sldMk cId="649157682" sldId="259"/>
        </pc:sldMkLst>
        <pc:spChg chg="mod">
          <ac:chgData name="Eric Urruela" userId="0b31e1efac2be6f9" providerId="LiveId" clId="{6A07EE14-2142-4BC7-BD3B-454049EE811A}" dt="2022-05-24T00:39:51.730" v="64" actId="20577"/>
          <ac:spMkLst>
            <pc:docMk/>
            <pc:sldMk cId="649157682" sldId="259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39:38.678" v="60" actId="14100"/>
          <ac:spMkLst>
            <pc:docMk/>
            <pc:sldMk cId="649157682" sldId="259"/>
            <ac:spMk id="5" creationId="{00000000-0000-0000-0000-000000000000}"/>
          </ac:spMkLst>
        </pc:spChg>
      </pc:sldChg>
      <pc:sldChg chg="modSp">
        <pc:chgData name="Eric Urruela" userId="0b31e1efac2be6f9" providerId="LiveId" clId="{6A07EE14-2142-4BC7-BD3B-454049EE811A}" dt="2022-05-24T00:29:26.333" v="0"/>
        <pc:sldMkLst>
          <pc:docMk/>
          <pc:sldMk cId="1496307807" sldId="260"/>
        </pc:sldMkLst>
        <pc:spChg chg="mod">
          <ac:chgData name="Eric Urruela" userId="0b31e1efac2be6f9" providerId="LiveId" clId="{6A07EE14-2142-4BC7-BD3B-454049EE811A}" dt="2022-05-24T00:29:26.333" v="0"/>
          <ac:spMkLst>
            <pc:docMk/>
            <pc:sldMk cId="1496307807" sldId="260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k cId="1496307807" sldId="260"/>
            <ac:spMk id="5" creationId="{00000000-0000-0000-0000-000000000000}"/>
          </ac:spMkLst>
        </pc:spChg>
      </pc:sldChg>
      <pc:sldChg chg="modSp">
        <pc:chgData name="Eric Urruela" userId="0b31e1efac2be6f9" providerId="LiveId" clId="{6A07EE14-2142-4BC7-BD3B-454049EE811A}" dt="2022-05-24T00:29:26.333" v="0"/>
        <pc:sldMkLst>
          <pc:docMk/>
          <pc:sldMk cId="1408748079" sldId="261"/>
        </pc:sldMkLst>
        <pc:spChg chg="mod">
          <ac:chgData name="Eric Urruela" userId="0b31e1efac2be6f9" providerId="LiveId" clId="{6A07EE14-2142-4BC7-BD3B-454049EE811A}" dt="2022-05-24T00:29:26.333" v="0"/>
          <ac:spMkLst>
            <pc:docMk/>
            <pc:sldMk cId="1408748079" sldId="261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k cId="1408748079" sldId="261"/>
            <ac:spMk id="5" creationId="{00000000-0000-0000-0000-000000000000}"/>
          </ac:spMkLst>
        </pc:spChg>
      </pc:sldChg>
      <pc:sldChg chg="modSp">
        <pc:chgData name="Eric Urruela" userId="0b31e1efac2be6f9" providerId="LiveId" clId="{6A07EE14-2142-4BC7-BD3B-454049EE811A}" dt="2022-05-24T00:29:26.333" v="0"/>
        <pc:sldMkLst>
          <pc:docMk/>
          <pc:sldMk cId="716357856" sldId="262"/>
        </pc:sldMkLst>
        <pc:spChg chg="mod">
          <ac:chgData name="Eric Urruela" userId="0b31e1efac2be6f9" providerId="LiveId" clId="{6A07EE14-2142-4BC7-BD3B-454049EE811A}" dt="2022-05-24T00:29:26.333" v="0"/>
          <ac:spMkLst>
            <pc:docMk/>
            <pc:sldMk cId="716357856" sldId="262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k cId="716357856" sldId="262"/>
            <ac:spMk id="5" creationId="{00000000-0000-0000-0000-000000000000}"/>
          </ac:spMkLst>
        </pc:spChg>
      </pc:sldChg>
      <pc:sldChg chg="addSp modSp mod setBg">
        <pc:chgData name="Eric Urruela" userId="0b31e1efac2be6f9" providerId="LiveId" clId="{6A07EE14-2142-4BC7-BD3B-454049EE811A}" dt="2022-05-24T01:06:45.852" v="328" actId="114"/>
        <pc:sldMkLst>
          <pc:docMk/>
          <pc:sldMk cId="3002859115" sldId="263"/>
        </pc:sldMkLst>
        <pc:spChg chg="mod">
          <ac:chgData name="Eric Urruela" userId="0b31e1efac2be6f9" providerId="LiveId" clId="{6A07EE14-2142-4BC7-BD3B-454049EE811A}" dt="2022-05-24T01:06:45.852" v="328" actId="114"/>
          <ac:spMkLst>
            <pc:docMk/>
            <pc:sldMk cId="3002859115" sldId="263"/>
            <ac:spMk id="10" creationId="{00000000-0000-0000-0000-000000000000}"/>
          </ac:spMkLst>
        </pc:spChg>
        <pc:spChg chg="add">
          <ac:chgData name="Eric Urruela" userId="0b31e1efac2be6f9" providerId="LiveId" clId="{6A07EE14-2142-4BC7-BD3B-454049EE811A}" dt="2022-05-24T00:35:56.645" v="25" actId="26606"/>
          <ac:spMkLst>
            <pc:docMk/>
            <pc:sldMk cId="3002859115" sldId="263"/>
            <ac:spMk id="15" creationId="{823AC064-BC96-4F32-8AE1-B2FD38754823}"/>
          </ac:spMkLst>
        </pc:spChg>
        <pc:picChg chg="mod ord">
          <ac:chgData name="Eric Urruela" userId="0b31e1efac2be6f9" providerId="LiveId" clId="{6A07EE14-2142-4BC7-BD3B-454049EE811A}" dt="2022-05-24T00:35:56.645" v="25" actId="26606"/>
          <ac:picMkLst>
            <pc:docMk/>
            <pc:sldMk cId="3002859115" sldId="263"/>
            <ac:picMk id="7" creationId="{00000000-0000-0000-0000-000000000000}"/>
          </ac:picMkLst>
        </pc:picChg>
        <pc:picChg chg="mod ord">
          <ac:chgData name="Eric Urruela" userId="0b31e1efac2be6f9" providerId="LiveId" clId="{6A07EE14-2142-4BC7-BD3B-454049EE811A}" dt="2022-05-24T00:35:56.645" v="25" actId="26606"/>
          <ac:picMkLst>
            <pc:docMk/>
            <pc:sldMk cId="3002859115" sldId="263"/>
            <ac:picMk id="9" creationId="{00000000-0000-0000-0000-000000000000}"/>
          </ac:picMkLst>
        </pc:picChg>
        <pc:cxnChg chg="add">
          <ac:chgData name="Eric Urruela" userId="0b31e1efac2be6f9" providerId="LiveId" clId="{6A07EE14-2142-4BC7-BD3B-454049EE811A}" dt="2022-05-24T00:35:56.645" v="25" actId="26606"/>
          <ac:cxnSpMkLst>
            <pc:docMk/>
            <pc:sldMk cId="3002859115" sldId="263"/>
            <ac:cxnSpMk id="17" creationId="{7E7C77BC-7138-40B1-A15B-20F57A494629}"/>
          </ac:cxnSpMkLst>
        </pc:cxnChg>
        <pc:cxnChg chg="add">
          <ac:chgData name="Eric Urruela" userId="0b31e1efac2be6f9" providerId="LiveId" clId="{6A07EE14-2142-4BC7-BD3B-454049EE811A}" dt="2022-05-24T00:35:56.645" v="25" actId="26606"/>
          <ac:cxnSpMkLst>
            <pc:docMk/>
            <pc:sldMk cId="3002859115" sldId="263"/>
            <ac:cxnSpMk id="19" creationId="{DB146403-F3D6-484B-B2ED-97F9565D0370}"/>
          </ac:cxnSpMkLst>
        </pc:cxnChg>
      </pc:sldChg>
      <pc:sldChg chg="addSp delSp modSp mod setBg">
        <pc:chgData name="Eric Urruela" userId="0b31e1efac2be6f9" providerId="LiveId" clId="{6A07EE14-2142-4BC7-BD3B-454049EE811A}" dt="2022-05-24T00:38:16.637" v="49" actId="26606"/>
        <pc:sldMkLst>
          <pc:docMk/>
          <pc:sldMk cId="3498268530" sldId="264"/>
        </pc:sldMkLst>
        <pc:spChg chg="mod">
          <ac:chgData name="Eric Urruela" userId="0b31e1efac2be6f9" providerId="LiveId" clId="{6A07EE14-2142-4BC7-BD3B-454049EE811A}" dt="2022-05-24T00:38:16.637" v="49" actId="26606"/>
          <ac:spMkLst>
            <pc:docMk/>
            <pc:sldMk cId="3498268530" sldId="264"/>
            <ac:spMk id="4" creationId="{00000000-0000-0000-0000-000000000000}"/>
          </ac:spMkLst>
        </pc:spChg>
        <pc:spChg chg="add del mod">
          <ac:chgData name="Eric Urruela" userId="0b31e1efac2be6f9" providerId="LiveId" clId="{6A07EE14-2142-4BC7-BD3B-454049EE811A}" dt="2022-05-24T00:37:52.063" v="45" actId="478"/>
          <ac:spMkLst>
            <pc:docMk/>
            <pc:sldMk cId="3498268530" sldId="264"/>
            <ac:spMk id="9" creationId="{BB97C515-0BF5-B2C7-A9B5-5DF5E9E71872}"/>
          </ac:spMkLst>
        </pc:spChg>
        <pc:spChg chg="add del">
          <ac:chgData name="Eric Urruela" userId="0b31e1efac2be6f9" providerId="LiveId" clId="{6A07EE14-2142-4BC7-BD3B-454049EE811A}" dt="2022-05-24T00:38:16.637" v="49" actId="26606"/>
          <ac:spMkLst>
            <pc:docMk/>
            <pc:sldMk cId="3498268530" sldId="264"/>
            <ac:spMk id="12" creationId="{1A95671B-3CC6-4792-9114-B74FAEA224E6}"/>
          </ac:spMkLst>
        </pc:spChg>
        <pc:spChg chg="add">
          <ac:chgData name="Eric Urruela" userId="0b31e1efac2be6f9" providerId="LiveId" clId="{6A07EE14-2142-4BC7-BD3B-454049EE811A}" dt="2022-05-24T00:38:16.637" v="49" actId="26606"/>
          <ac:spMkLst>
            <pc:docMk/>
            <pc:sldMk cId="3498268530" sldId="264"/>
            <ac:spMk id="17" creationId="{74426AB7-D619-4515-962A-BC83909EC015}"/>
          </ac:spMkLst>
        </pc:spChg>
        <pc:spChg chg="add">
          <ac:chgData name="Eric Urruela" userId="0b31e1efac2be6f9" providerId="LiveId" clId="{6A07EE14-2142-4BC7-BD3B-454049EE811A}" dt="2022-05-24T00:38:16.637" v="49" actId="26606"/>
          <ac:spMkLst>
            <pc:docMk/>
            <pc:sldMk cId="3498268530" sldId="264"/>
            <ac:spMk id="19" creationId="{DE47DF98-723F-4AAC-ABCF-CACBC438F78F}"/>
          </ac:spMkLst>
        </pc:spChg>
        <pc:picChg chg="add mod">
          <ac:chgData name="Eric Urruela" userId="0b31e1efac2be6f9" providerId="LiveId" clId="{6A07EE14-2142-4BC7-BD3B-454049EE811A}" dt="2022-05-24T00:38:16.637" v="49" actId="26606"/>
          <ac:picMkLst>
            <pc:docMk/>
            <pc:sldMk cId="3498268530" sldId="264"/>
            <ac:picMk id="5" creationId="{00000000-0000-0000-0000-000000000000}"/>
          </ac:picMkLst>
        </pc:picChg>
        <pc:picChg chg="del mod replId">
          <ac:chgData name="Eric Urruela" userId="0b31e1efac2be6f9" providerId="LiveId" clId="{6A07EE14-2142-4BC7-BD3B-454049EE811A}" dt="2022-05-24T00:37:47.213" v="42" actId="26606"/>
          <ac:picMkLst>
            <pc:docMk/>
            <pc:sldMk cId="3498268530" sldId="264"/>
            <ac:picMk id="7" creationId="{00000000-0000-0000-0000-000000000000}"/>
          </ac:picMkLst>
        </pc:picChg>
        <pc:cxnChg chg="add">
          <ac:chgData name="Eric Urruela" userId="0b31e1efac2be6f9" providerId="LiveId" clId="{6A07EE14-2142-4BC7-BD3B-454049EE811A}" dt="2022-05-24T00:38:16.637" v="49" actId="26606"/>
          <ac:cxnSpMkLst>
            <pc:docMk/>
            <pc:sldMk cId="3498268530" sldId="264"/>
            <ac:cxnSpMk id="21" creationId="{EA29FC7C-9308-4FDE-8DCA-405668055B0F}"/>
          </ac:cxnSpMkLst>
        </pc:cxnChg>
      </pc:sldChg>
      <pc:sldChg chg="addSp modSp mod setBg setClrOvrMap">
        <pc:chgData name="Eric Urruela" userId="0b31e1efac2be6f9" providerId="LiveId" clId="{6A07EE14-2142-4BC7-BD3B-454049EE811A}" dt="2022-05-24T00:39:24.333" v="58" actId="26606"/>
        <pc:sldMkLst>
          <pc:docMk/>
          <pc:sldMk cId="2179324283" sldId="265"/>
        </pc:sldMkLst>
        <pc:spChg chg="mod">
          <ac:chgData name="Eric Urruela" userId="0b31e1efac2be6f9" providerId="LiveId" clId="{6A07EE14-2142-4BC7-BD3B-454049EE811A}" dt="2022-05-24T00:39:24.333" v="58" actId="26606"/>
          <ac:spMkLst>
            <pc:docMk/>
            <pc:sldMk cId="2179324283" sldId="265"/>
            <ac:spMk id="4" creationId="{00000000-0000-0000-0000-000000000000}"/>
          </ac:spMkLst>
        </pc:spChg>
        <pc:spChg chg="add">
          <ac:chgData name="Eric Urruela" userId="0b31e1efac2be6f9" providerId="LiveId" clId="{6A07EE14-2142-4BC7-BD3B-454049EE811A}" dt="2022-05-24T00:39:24.333" v="58" actId="26606"/>
          <ac:spMkLst>
            <pc:docMk/>
            <pc:sldMk cId="2179324283" sldId="265"/>
            <ac:spMk id="12" creationId="{8537B233-9CDD-4A90-AABB-A8963DEE4FBC}"/>
          </ac:spMkLst>
        </pc:spChg>
        <pc:picChg chg="mod">
          <ac:chgData name="Eric Urruela" userId="0b31e1efac2be6f9" providerId="LiveId" clId="{6A07EE14-2142-4BC7-BD3B-454049EE811A}" dt="2022-05-24T00:39:24.333" v="58" actId="26606"/>
          <ac:picMkLst>
            <pc:docMk/>
            <pc:sldMk cId="2179324283" sldId="265"/>
            <ac:picMk id="7" creationId="{00000000-0000-0000-0000-000000000000}"/>
          </ac:picMkLst>
        </pc:picChg>
        <pc:cxnChg chg="add">
          <ac:chgData name="Eric Urruela" userId="0b31e1efac2be6f9" providerId="LiveId" clId="{6A07EE14-2142-4BC7-BD3B-454049EE811A}" dt="2022-05-24T00:39:24.333" v="58" actId="26606"/>
          <ac:cxnSpMkLst>
            <pc:docMk/>
            <pc:sldMk cId="2179324283" sldId="265"/>
            <ac:cxnSpMk id="14" creationId="{040575EE-C594-4566-BC00-663004E52AB5}"/>
          </ac:cxnSpMkLst>
        </pc:cxnChg>
      </pc:sldChg>
      <pc:sldChg chg="addSp delSp modSp mod setBg">
        <pc:chgData name="Eric Urruela" userId="0b31e1efac2be6f9" providerId="LiveId" clId="{6A07EE14-2142-4BC7-BD3B-454049EE811A}" dt="2022-05-24T00:46:30.272" v="75" actId="255"/>
        <pc:sldMkLst>
          <pc:docMk/>
          <pc:sldMk cId="3718987884" sldId="266"/>
        </pc:sldMkLst>
        <pc:spChg chg="add del mod">
          <ac:chgData name="Eric Urruela" userId="0b31e1efac2be6f9" providerId="LiveId" clId="{6A07EE14-2142-4BC7-BD3B-454049EE811A}" dt="2022-05-24T00:45:49.081" v="66" actId="22"/>
          <ac:spMkLst>
            <pc:docMk/>
            <pc:sldMk cId="3718987884" sldId="266"/>
            <ac:spMk id="2" creationId="{923AB77F-77E0-13BA-D93F-E0A4714CAB45}"/>
          </ac:spMkLst>
        </pc:spChg>
        <pc:spChg chg="mod ord">
          <ac:chgData name="Eric Urruela" userId="0b31e1efac2be6f9" providerId="LiveId" clId="{6A07EE14-2142-4BC7-BD3B-454049EE811A}" dt="2022-05-24T00:46:30.272" v="75" actId="255"/>
          <ac:spMkLst>
            <pc:docMk/>
            <pc:sldMk cId="3718987884" sldId="266"/>
            <ac:spMk id="4" creationId="{00000000-0000-0000-0000-000000000000}"/>
          </ac:spMkLst>
        </pc:spChg>
        <pc:spChg chg="add">
          <ac:chgData name="Eric Urruela" userId="0b31e1efac2be6f9" providerId="LiveId" clId="{6A07EE14-2142-4BC7-BD3B-454049EE811A}" dt="2022-05-24T00:46:07.733" v="70" actId="26606"/>
          <ac:spMkLst>
            <pc:docMk/>
            <pc:sldMk cId="3718987884" sldId="266"/>
            <ac:spMk id="10" creationId="{37C89E4B-3C9F-44B9-8B86-D9E3D112D8EC}"/>
          </ac:spMkLst>
        </pc:spChg>
        <pc:picChg chg="add mod ord">
          <ac:chgData name="Eric Urruela" userId="0b31e1efac2be6f9" providerId="LiveId" clId="{6A07EE14-2142-4BC7-BD3B-454049EE811A}" dt="2022-05-24T00:46:16.377" v="73" actId="1076"/>
          <ac:picMkLst>
            <pc:docMk/>
            <pc:sldMk cId="3718987884" sldId="266"/>
            <ac:picMk id="5" creationId="{DED9FCB3-F4FA-F4BC-C7B3-17B0136E9D6F}"/>
          </ac:picMkLst>
        </pc:picChg>
        <pc:picChg chg="del mod">
          <ac:chgData name="Eric Urruela" userId="0b31e1efac2be6f9" providerId="LiveId" clId="{6A07EE14-2142-4BC7-BD3B-454049EE811A}" dt="2022-05-24T00:45:45.755" v="65" actId="478"/>
          <ac:picMkLst>
            <pc:docMk/>
            <pc:sldMk cId="3718987884" sldId="266"/>
            <ac:picMk id="1026" creationId="{00000000-0000-0000-0000-000000000000}"/>
          </ac:picMkLst>
        </pc:picChg>
        <pc:cxnChg chg="add">
          <ac:chgData name="Eric Urruela" userId="0b31e1efac2be6f9" providerId="LiveId" clId="{6A07EE14-2142-4BC7-BD3B-454049EE811A}" dt="2022-05-24T00:46:07.733" v="70" actId="26606"/>
          <ac:cxnSpMkLst>
            <pc:docMk/>
            <pc:sldMk cId="3718987884" sldId="266"/>
            <ac:cxnSpMk id="12" creationId="{AA2EAA10-076F-46BD-8F0F-B9A2FB77A85C}"/>
          </ac:cxnSpMkLst>
        </pc:cxnChg>
        <pc:cxnChg chg="add">
          <ac:chgData name="Eric Urruela" userId="0b31e1efac2be6f9" providerId="LiveId" clId="{6A07EE14-2142-4BC7-BD3B-454049EE811A}" dt="2022-05-24T00:46:07.733" v="70" actId="26606"/>
          <ac:cxnSpMkLst>
            <pc:docMk/>
            <pc:sldMk cId="3718987884" sldId="266"/>
            <ac:cxnSpMk id="14" creationId="{D891E407-403B-4764-86C9-33A56D3BCAA3}"/>
          </ac:cxnSpMkLst>
        </pc:cxnChg>
      </pc:sldChg>
      <pc:sldChg chg="modSp mod modAnim">
        <pc:chgData name="Eric Urruela" userId="0b31e1efac2be6f9" providerId="LiveId" clId="{6A07EE14-2142-4BC7-BD3B-454049EE811A}" dt="2022-05-24T01:04:59.573" v="317" actId="115"/>
        <pc:sldMkLst>
          <pc:docMk/>
          <pc:sldMk cId="3756632069" sldId="267"/>
        </pc:sldMkLst>
        <pc:spChg chg="mod">
          <ac:chgData name="Eric Urruela" userId="0b31e1efac2be6f9" providerId="LiveId" clId="{6A07EE14-2142-4BC7-BD3B-454049EE811A}" dt="2022-05-24T01:04:59.573" v="317" actId="115"/>
          <ac:spMkLst>
            <pc:docMk/>
            <pc:sldMk cId="3756632069" sldId="267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1:04:37.624" v="315" actId="14100"/>
          <ac:spMkLst>
            <pc:docMk/>
            <pc:sldMk cId="3756632069" sldId="267"/>
            <ac:spMk id="5" creationId="{00000000-0000-0000-0000-000000000000}"/>
          </ac:spMkLst>
        </pc:spChg>
      </pc:sldChg>
      <pc:sldChg chg="modSp">
        <pc:chgData name="Eric Urruela" userId="0b31e1efac2be6f9" providerId="LiveId" clId="{6A07EE14-2142-4BC7-BD3B-454049EE811A}" dt="2022-05-24T00:29:26.333" v="0"/>
        <pc:sldMkLst>
          <pc:docMk/>
          <pc:sldMk cId="2680868989" sldId="268"/>
        </pc:sldMkLst>
        <pc:spChg chg="mod">
          <ac:chgData name="Eric Urruela" userId="0b31e1efac2be6f9" providerId="LiveId" clId="{6A07EE14-2142-4BC7-BD3B-454049EE811A}" dt="2022-05-24T00:29:26.333" v="0"/>
          <ac:spMkLst>
            <pc:docMk/>
            <pc:sldMk cId="2680868989" sldId="268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k cId="2680868989" sldId="268"/>
            <ac:spMk id="5" creationId="{00000000-0000-0000-0000-000000000000}"/>
          </ac:spMkLst>
        </pc:spChg>
        <pc:picChg chg="mod">
          <ac:chgData name="Eric Urruela" userId="0b31e1efac2be6f9" providerId="LiveId" clId="{6A07EE14-2142-4BC7-BD3B-454049EE811A}" dt="2022-05-24T00:29:26.333" v="0"/>
          <ac:picMkLst>
            <pc:docMk/>
            <pc:sldMk cId="2680868989" sldId="268"/>
            <ac:picMk id="6" creationId="{00000000-0000-0000-0000-000000000000}"/>
          </ac:picMkLst>
        </pc:picChg>
      </pc:sldChg>
      <pc:sldChg chg="add setBg">
        <pc:chgData name="Eric Urruela" userId="0b31e1efac2be6f9" providerId="LiveId" clId="{6A07EE14-2142-4BC7-BD3B-454049EE811A}" dt="2022-05-24T00:51:48.995" v="90"/>
        <pc:sldMkLst>
          <pc:docMk/>
          <pc:sldMk cId="165852042" sldId="269"/>
        </pc:sldMkLst>
      </pc:sldChg>
      <pc:sldChg chg="addSp delSp modSp add mod setBg setClrOvrMap delDesignElem">
        <pc:chgData name="Eric Urruela" userId="0b31e1efac2be6f9" providerId="LiveId" clId="{6A07EE14-2142-4BC7-BD3B-454049EE811A}" dt="2022-05-24T00:57:59.956" v="184" actId="207"/>
        <pc:sldMkLst>
          <pc:docMk/>
          <pc:sldMk cId="3585300145" sldId="270"/>
        </pc:sldMkLst>
        <pc:spChg chg="mod">
          <ac:chgData name="Eric Urruela" userId="0b31e1efac2be6f9" providerId="LiveId" clId="{6A07EE14-2142-4BC7-BD3B-454049EE811A}" dt="2022-05-24T00:57:45.763" v="182" actId="26606"/>
          <ac:spMkLst>
            <pc:docMk/>
            <pc:sldMk cId="3585300145" sldId="270"/>
            <ac:spMk id="7" creationId="{0AE96759-963E-E138-AE63-292713840463}"/>
          </ac:spMkLst>
        </pc:spChg>
        <pc:spChg chg="mod">
          <ac:chgData name="Eric Urruela" userId="0b31e1efac2be6f9" providerId="LiveId" clId="{6A07EE14-2142-4BC7-BD3B-454049EE811A}" dt="2022-05-24T00:57:56.265" v="183" actId="207"/>
          <ac:spMkLst>
            <pc:docMk/>
            <pc:sldMk cId="3585300145" sldId="270"/>
            <ac:spMk id="8" creationId="{E1459258-1449-9283-83CB-44189DFF9491}"/>
          </ac:spMkLst>
        </pc:spChg>
        <pc:spChg chg="mod">
          <ac:chgData name="Eric Urruela" userId="0b31e1efac2be6f9" providerId="LiveId" clId="{6A07EE14-2142-4BC7-BD3B-454049EE811A}" dt="2022-05-24T00:57:59.956" v="184" actId="207"/>
          <ac:spMkLst>
            <pc:docMk/>
            <pc:sldMk cId="3585300145" sldId="270"/>
            <ac:spMk id="9" creationId="{654D5DD6-AAAE-F2B2-1839-3C4C89695F04}"/>
          </ac:spMkLst>
        </pc:spChg>
        <pc:spChg chg="add">
          <ac:chgData name="Eric Urruela" userId="0b31e1efac2be6f9" providerId="LiveId" clId="{6A07EE14-2142-4BC7-BD3B-454049EE811A}" dt="2022-05-24T00:57:45.763" v="182" actId="26606"/>
          <ac:spMkLst>
            <pc:docMk/>
            <pc:sldMk cId="3585300145" sldId="270"/>
            <ac:spMk id="11" creationId="{10F24D38-B79E-44B4-830E-043F45D96DC2}"/>
          </ac:spMkLst>
        </pc:spChg>
        <pc:spChg chg="del">
          <ac:chgData name="Eric Urruela" userId="0b31e1efac2be6f9" providerId="LiveId" clId="{6A07EE14-2142-4BC7-BD3B-454049EE811A}" dt="2022-05-24T00:52:18.715" v="94"/>
          <ac:spMkLst>
            <pc:docMk/>
            <pc:sldMk cId="3585300145" sldId="270"/>
            <ac:spMk id="14" creationId="{10F24D38-B79E-44B4-830E-043F45D96DC2}"/>
          </ac:spMkLst>
        </pc:spChg>
        <pc:cxnChg chg="add">
          <ac:chgData name="Eric Urruela" userId="0b31e1efac2be6f9" providerId="LiveId" clId="{6A07EE14-2142-4BC7-BD3B-454049EE811A}" dt="2022-05-24T00:57:45.763" v="182" actId="26606"/>
          <ac:cxnSpMkLst>
            <pc:docMk/>
            <pc:sldMk cId="3585300145" sldId="270"/>
            <ac:cxnSpMk id="12" creationId="{FC469874-256B-45B3-A79C-7591B4BA1ECC}"/>
          </ac:cxnSpMkLst>
        </pc:cxnChg>
        <pc:cxnChg chg="del">
          <ac:chgData name="Eric Urruela" userId="0b31e1efac2be6f9" providerId="LiveId" clId="{6A07EE14-2142-4BC7-BD3B-454049EE811A}" dt="2022-05-24T00:52:18.715" v="94"/>
          <ac:cxnSpMkLst>
            <pc:docMk/>
            <pc:sldMk cId="3585300145" sldId="270"/>
            <ac:cxnSpMk id="16" creationId="{FC469874-256B-45B3-A79C-7591B4BA1ECC}"/>
          </ac:cxnSpMkLst>
        </pc:cxnChg>
      </pc:sldChg>
      <pc:sldChg chg="delSp add ord setBg delDesignElem">
        <pc:chgData name="Eric Urruela" userId="0b31e1efac2be6f9" providerId="LiveId" clId="{6A07EE14-2142-4BC7-BD3B-454049EE811A}" dt="2022-05-24T00:49:54.560" v="85"/>
        <pc:sldMkLst>
          <pc:docMk/>
          <pc:sldMk cId="1777065340" sldId="281"/>
        </pc:sldMkLst>
        <pc:spChg chg="del">
          <ac:chgData name="Eric Urruela" userId="0b31e1efac2be6f9" providerId="LiveId" clId="{6A07EE14-2142-4BC7-BD3B-454049EE811A}" dt="2022-05-24T00:49:52.306" v="83"/>
          <ac:spMkLst>
            <pc:docMk/>
            <pc:sldMk cId="1777065340" sldId="281"/>
            <ac:spMk id="101" creationId="{5F63FF5A-B9E2-4989-825C-C62CD37CBB8B}"/>
          </ac:spMkLst>
        </pc:spChg>
        <pc:spChg chg="del">
          <ac:chgData name="Eric Urruela" userId="0b31e1efac2be6f9" providerId="LiveId" clId="{6A07EE14-2142-4BC7-BD3B-454049EE811A}" dt="2022-05-24T00:49:52.306" v="83"/>
          <ac:spMkLst>
            <pc:docMk/>
            <pc:sldMk cId="1777065340" sldId="281"/>
            <ac:spMk id="103" creationId="{577D1452-F0B7-431E-9A24-D3F7103D8510}"/>
          </ac:spMkLst>
        </pc:spChg>
        <pc:spChg chg="del">
          <ac:chgData name="Eric Urruela" userId="0b31e1efac2be6f9" providerId="LiveId" clId="{6A07EE14-2142-4BC7-BD3B-454049EE811A}" dt="2022-05-24T00:49:52.306" v="83"/>
          <ac:spMkLst>
            <pc:docMk/>
            <pc:sldMk cId="1777065340" sldId="281"/>
            <ac:spMk id="105" creationId="{A660F4F9-5DF5-4F15-BE6A-CD8648BB1148}"/>
          </ac:spMkLst>
        </pc:spChg>
      </pc:sldChg>
      <pc:sldChg chg="delSp modSp add mod ord setBg delDesignElem">
        <pc:chgData name="Eric Urruela" userId="0b31e1efac2be6f9" providerId="LiveId" clId="{6A07EE14-2142-4BC7-BD3B-454049EE811A}" dt="2022-05-24T00:34:40.526" v="15" actId="27636"/>
        <pc:sldMkLst>
          <pc:docMk/>
          <pc:sldMk cId="1123352108" sldId="282"/>
        </pc:sldMkLst>
        <pc:spChg chg="mod">
          <ac:chgData name="Eric Urruela" userId="0b31e1efac2be6f9" providerId="LiveId" clId="{6A07EE14-2142-4BC7-BD3B-454049EE811A}" dt="2022-05-24T00:34:40.526" v="15" actId="27636"/>
          <ac:spMkLst>
            <pc:docMk/>
            <pc:sldMk cId="1123352108" sldId="282"/>
            <ac:spMk id="4" creationId="{1F0A9163-20C8-CFF1-F3E7-9C70FAE2671A}"/>
          </ac:spMkLst>
        </pc:spChg>
        <pc:spChg chg="del">
          <ac:chgData name="Eric Urruela" userId="0b31e1efac2be6f9" providerId="LiveId" clId="{6A07EE14-2142-4BC7-BD3B-454049EE811A}" dt="2022-05-24T00:30:36.185" v="2"/>
          <ac:spMkLst>
            <pc:docMk/>
            <pc:sldMk cId="1123352108" sldId="282"/>
            <ac:spMk id="24" creationId="{6ECA6DCB-B7E1-40A9-9524-540C6DA40B1B}"/>
          </ac:spMkLst>
        </pc:spChg>
        <pc:spChg chg="del">
          <ac:chgData name="Eric Urruela" userId="0b31e1efac2be6f9" providerId="LiveId" clId="{6A07EE14-2142-4BC7-BD3B-454049EE811A}" dt="2022-05-24T00:30:36.185" v="2"/>
          <ac:spMkLst>
            <pc:docMk/>
            <pc:sldMk cId="1123352108" sldId="282"/>
            <ac:spMk id="25" creationId="{3873B707-463F-40B0-8227-E8CC6C67EB25}"/>
          </ac:spMkLst>
        </pc:spChg>
        <pc:spChg chg="del">
          <ac:chgData name="Eric Urruela" userId="0b31e1efac2be6f9" providerId="LiveId" clId="{6A07EE14-2142-4BC7-BD3B-454049EE811A}" dt="2022-05-24T00:30:36.185" v="2"/>
          <ac:spMkLst>
            <pc:docMk/>
            <pc:sldMk cId="1123352108" sldId="282"/>
            <ac:spMk id="27" creationId="{C13237C8-E62C-4F0D-A318-BD6FB6C2D138}"/>
          </ac:spMkLst>
        </pc:spChg>
        <pc:spChg chg="del">
          <ac:chgData name="Eric Urruela" userId="0b31e1efac2be6f9" providerId="LiveId" clId="{6A07EE14-2142-4BC7-BD3B-454049EE811A}" dt="2022-05-24T00:30:36.185" v="2"/>
          <ac:spMkLst>
            <pc:docMk/>
            <pc:sldMk cId="1123352108" sldId="282"/>
            <ac:spMk id="29" creationId="{19C9EAEA-39D0-4B0E-A0EB-51E7B26740B1}"/>
          </ac:spMkLst>
        </pc:spChg>
        <pc:spChg chg="del">
          <ac:chgData name="Eric Urruela" userId="0b31e1efac2be6f9" providerId="LiveId" clId="{6A07EE14-2142-4BC7-BD3B-454049EE811A}" dt="2022-05-24T00:30:36.185" v="2"/>
          <ac:spMkLst>
            <pc:docMk/>
            <pc:sldMk cId="1123352108" sldId="282"/>
            <ac:spMk id="31" creationId="{8CB5D2D7-DF65-4E86-BFBA-FFB9B5ACEB64}"/>
          </ac:spMkLst>
        </pc:spChg>
        <pc:grpChg chg="del">
          <ac:chgData name="Eric Urruela" userId="0b31e1efac2be6f9" providerId="LiveId" clId="{6A07EE14-2142-4BC7-BD3B-454049EE811A}" dt="2022-05-24T00:30:36.185" v="2"/>
          <ac:grpSpMkLst>
            <pc:docMk/>
            <pc:sldMk cId="1123352108" sldId="282"/>
            <ac:grpSpMk id="26" creationId="{1DE889C7-FAD6-4397-98E2-05D503484459}"/>
          </ac:grpSpMkLst>
        </pc:grpChg>
      </pc:sldChg>
      <pc:sldChg chg="addSp delSp modSp new mod ord setBg modClrScheme chgLayout">
        <pc:chgData name="Eric Urruela" userId="0b31e1efac2be6f9" providerId="LiveId" clId="{6A07EE14-2142-4BC7-BD3B-454049EE811A}" dt="2022-05-24T00:59:44.667" v="276" actId="20577"/>
        <pc:sldMkLst>
          <pc:docMk/>
          <pc:sldMk cId="1934149174" sldId="283"/>
        </pc:sldMkLst>
        <pc:spChg chg="mod ord">
          <ac:chgData name="Eric Urruela" userId="0b31e1efac2be6f9" providerId="LiveId" clId="{6A07EE14-2142-4BC7-BD3B-454049EE811A}" dt="2022-05-24T00:59:44.667" v="276" actId="20577"/>
          <ac:spMkLst>
            <pc:docMk/>
            <pc:sldMk cId="1934149174" sldId="283"/>
            <ac:spMk id="2" creationId="{EB56E69A-EE0A-0B75-4236-ADEAFED68A60}"/>
          </ac:spMkLst>
        </pc:spChg>
        <pc:spChg chg="del mod ord">
          <ac:chgData name="Eric Urruela" userId="0b31e1efac2be6f9" providerId="LiveId" clId="{6A07EE14-2142-4BC7-BD3B-454049EE811A}" dt="2022-05-24T00:55:45.706" v="160" actId="700"/>
          <ac:spMkLst>
            <pc:docMk/>
            <pc:sldMk cId="1934149174" sldId="283"/>
            <ac:spMk id="3" creationId="{8A09B5C1-FA90-4C06-BFE4-7010D7695864}"/>
          </ac:spMkLst>
        </pc:spChg>
        <pc:spChg chg="del">
          <ac:chgData name="Eric Urruela" userId="0b31e1efac2be6f9" providerId="LiveId" clId="{6A07EE14-2142-4BC7-BD3B-454049EE811A}" dt="2022-05-24T00:55:45.706" v="160" actId="700"/>
          <ac:spMkLst>
            <pc:docMk/>
            <pc:sldMk cId="1934149174" sldId="283"/>
            <ac:spMk id="4" creationId="{C47A48D4-C0A0-7430-9957-9363CD35365D}"/>
          </ac:spMkLst>
        </pc:spChg>
        <pc:spChg chg="add del mod ord">
          <ac:chgData name="Eric Urruela" userId="0b31e1efac2be6f9" providerId="LiveId" clId="{6A07EE14-2142-4BC7-BD3B-454049EE811A}" dt="2022-05-24T00:56:13.204" v="161" actId="22"/>
          <ac:spMkLst>
            <pc:docMk/>
            <pc:sldMk cId="1934149174" sldId="283"/>
            <ac:spMk id="5" creationId="{301DAB3B-9DE6-74E7-BF7D-FF86AEB6E900}"/>
          </ac:spMkLst>
        </pc:spChg>
        <pc:spChg chg="add">
          <ac:chgData name="Eric Urruela" userId="0b31e1efac2be6f9" providerId="LiveId" clId="{6A07EE14-2142-4BC7-BD3B-454049EE811A}" dt="2022-05-24T00:56:51.238" v="162" actId="26606"/>
          <ac:spMkLst>
            <pc:docMk/>
            <pc:sldMk cId="1934149174" sldId="283"/>
            <ac:spMk id="12" creationId="{1707FC24-6981-43D9-B525-C7832BA22463}"/>
          </ac:spMkLst>
        </pc:spChg>
        <pc:picChg chg="add mod ord">
          <ac:chgData name="Eric Urruela" userId="0b31e1efac2be6f9" providerId="LiveId" clId="{6A07EE14-2142-4BC7-BD3B-454049EE811A}" dt="2022-05-24T00:56:51.238" v="162" actId="26606"/>
          <ac:picMkLst>
            <pc:docMk/>
            <pc:sldMk cId="1934149174" sldId="283"/>
            <ac:picMk id="7" creationId="{2E6689C0-1D14-053B-497A-22CD85C71A4E}"/>
          </ac:picMkLst>
        </pc:picChg>
      </pc:sldChg>
      <pc:sldChg chg="new del">
        <pc:chgData name="Eric Urruela" userId="0b31e1efac2be6f9" providerId="LiveId" clId="{6A07EE14-2142-4BC7-BD3B-454049EE811A}" dt="2022-05-24T00:59:58.572" v="277" actId="47"/>
        <pc:sldMkLst>
          <pc:docMk/>
          <pc:sldMk cId="3670460782" sldId="284"/>
        </pc:sldMkLst>
      </pc:sldChg>
      <pc:sldChg chg="delSp add ord setBg delDesignElem">
        <pc:chgData name="Eric Urruela" userId="0b31e1efac2be6f9" providerId="LiveId" clId="{6A07EE14-2142-4BC7-BD3B-454049EE811A}" dt="2022-05-24T00:51:12.318" v="89"/>
        <pc:sldMkLst>
          <pc:docMk/>
          <pc:sldMk cId="1275718678" sldId="285"/>
        </pc:sldMkLst>
        <pc:spChg chg="del">
          <ac:chgData name="Eric Urruela" userId="0b31e1efac2be6f9" providerId="LiveId" clId="{6A07EE14-2142-4BC7-BD3B-454049EE811A}" dt="2022-05-24T00:51:10.563" v="87"/>
          <ac:spMkLst>
            <pc:docMk/>
            <pc:sldMk cId="1275718678" sldId="285"/>
            <ac:spMk id="46" creationId="{42A4FC2C-047E-45A5-965D-8E1E3BF09BC6}"/>
          </ac:spMkLst>
        </pc:spChg>
      </pc:sldChg>
      <pc:sldMasterChg chg="modSp setBg modSldLayout">
        <pc:chgData name="Eric Urruela" userId="0b31e1efac2be6f9" providerId="LiveId" clId="{6A07EE14-2142-4BC7-BD3B-454049EE811A}" dt="2022-05-24T00:33:03.302" v="12"/>
        <pc:sldMasterMkLst>
          <pc:docMk/>
          <pc:sldMasterMk cId="0" sldId="2147483744"/>
        </pc:sldMasterMkLst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2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3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4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5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6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7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8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9" creationId="{00000000-0000-0000-0000-000000000000}"/>
          </ac:spMkLst>
        </pc:spChg>
        <pc:spChg chg="mod">
          <ac:chgData name="Eric Urruela" userId="0b31e1efac2be6f9" providerId="LiveId" clId="{6A07EE14-2142-4BC7-BD3B-454049EE811A}" dt="2022-05-24T00:29:26.333" v="0"/>
          <ac:spMkLst>
            <pc:docMk/>
            <pc:sldMasterMk cId="0" sldId="2147483744"/>
            <ac:spMk id="10" creationId="{00000000-0000-0000-0000-000000000000}"/>
          </ac:spMkLst>
        </pc:spChg>
        <pc:sldLayoutChg chg="modSp 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45"/>
          </pc:sldLayoutMkLst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5"/>
              <ac:spMk id="2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5"/>
              <ac:spMk id="3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5"/>
              <ac:spMk id="8" creationId="{00000000-0000-0000-0000-000000000000}"/>
            </ac:spMkLst>
          </pc:spChg>
        </pc:sldLayoutChg>
        <pc:sldLayoutChg chg="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46"/>
          </pc:sldLayoutMkLst>
        </pc:sldLayoutChg>
        <pc:sldLayoutChg chg="modSp 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47"/>
          </pc:sldLayoutMkLst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7"/>
              <ac:spMk id="3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7"/>
              <ac:spMk id="4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7"/>
              <ac:spMk id="8" creationId="{00000000-0000-0000-0000-000000000000}"/>
            </ac:spMkLst>
          </pc:spChg>
        </pc:sldLayoutChg>
        <pc:sldLayoutChg chg="modSp 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48"/>
          </pc:sldLayoutMkLst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8"/>
              <ac:spMk id="5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8"/>
              <ac:spMk id="7" creationId="{00000000-0000-0000-0000-000000000000}"/>
            </ac:spMkLst>
          </pc:spChg>
        </pc:sldLayoutChg>
        <pc:sldLayoutChg chg="modSp 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49"/>
          </pc:sldLayoutMkLst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9"/>
              <ac:spMk id="3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9"/>
              <ac:spMk id="4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9"/>
              <ac:spMk id="5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9"/>
              <ac:spMk id="6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9"/>
              <ac:spMk id="13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49"/>
              <ac:spMk id="18" creationId="{00000000-0000-0000-0000-000000000000}"/>
            </ac:spMkLst>
          </pc:spChg>
        </pc:sldLayoutChg>
        <pc:sldLayoutChg chg="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50"/>
          </pc:sldLayoutMkLst>
        </pc:sldLayoutChg>
        <pc:sldLayoutChg chg="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51"/>
          </pc:sldLayoutMkLst>
        </pc:sldLayoutChg>
        <pc:sldLayoutChg chg="modSp 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52"/>
          </pc:sldLayoutMkLst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2"/>
              <ac:spMk id="3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2"/>
              <ac:spMk id="4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2"/>
              <ac:spMk id="9" creationId="{00000000-0000-0000-0000-000000000000}"/>
            </ac:spMkLst>
          </pc:spChg>
        </pc:sldLayoutChg>
        <pc:sldLayoutChg chg="modSp 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53"/>
          </pc:sldLayoutMkLst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3"/>
              <ac:spMk id="3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3"/>
              <ac:spMk id="4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3"/>
              <ac:spMk id="9" creationId="{00000000-0000-0000-0000-000000000000}"/>
            </ac:spMkLst>
          </pc:spChg>
        </pc:sldLayoutChg>
        <pc:sldLayoutChg chg="modSp 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54"/>
          </pc:sldLayoutMkLst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4"/>
              <ac:spMk id="3" creationId="{00000000-0000-0000-0000-000000000000}"/>
            </ac:spMkLst>
          </pc:spChg>
        </pc:sldLayoutChg>
        <pc:sldLayoutChg chg="modSp 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0" sldId="2147483755"/>
          </pc:sldLayoutMkLst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5"/>
              <ac:spMk id="2" creationId="{00000000-0000-0000-0000-000000000000}"/>
            </ac:spMkLst>
          </pc:spChg>
          <pc:spChg chg="mod">
            <ac:chgData name="Eric Urruela" userId="0b31e1efac2be6f9" providerId="LiveId" clId="{6A07EE14-2142-4BC7-BD3B-454049EE811A}" dt="2022-05-24T00:29:26.333" v="0"/>
            <ac:spMkLst>
              <pc:docMk/>
              <pc:sldMasterMk cId="0" sldId="2147483744"/>
              <pc:sldLayoutMk cId="0" sldId="2147483755"/>
              <ac:spMk id="3" creationId="{00000000-0000-0000-0000-000000000000}"/>
            </ac:spMkLst>
          </pc:spChg>
        </pc:sldLayoutChg>
        <pc:sldLayoutChg chg="setBg">
          <pc:chgData name="Eric Urruela" userId="0b31e1efac2be6f9" providerId="LiveId" clId="{6A07EE14-2142-4BC7-BD3B-454049EE811A}" dt="2022-05-24T00:33:03.302" v="12"/>
          <pc:sldLayoutMkLst>
            <pc:docMk/>
            <pc:sldMasterMk cId="0" sldId="2147483744"/>
            <pc:sldLayoutMk cId="1542048940" sldId="2147483756"/>
          </pc:sldLayoutMkLst>
        </pc:sldLayoutChg>
      </pc:sldMasterChg>
    </pc:docChg>
  </pc:docChgLst>
  <pc:docChgLst>
    <pc:chgData name="Eric Urruela" userId="0b31e1efac2be6f9" providerId="LiveId" clId="{7DF1D994-FF00-BB4E-B011-C9A7D06A456B}"/>
    <pc:docChg chg="undo redo custSel addSld delSld modSld sldOrd">
      <pc:chgData name="Eric Urruela" userId="0b31e1efac2be6f9" providerId="LiveId" clId="{7DF1D994-FF00-BB4E-B011-C9A7D06A456B}" dt="2022-05-24T18:52:50.797" v="1983" actId="255"/>
      <pc:docMkLst>
        <pc:docMk/>
      </pc:docMkLst>
      <pc:sldChg chg="modSp modTransition modAnim">
        <pc:chgData name="Eric Urruela" userId="0b31e1efac2be6f9" providerId="LiveId" clId="{7DF1D994-FF00-BB4E-B011-C9A7D06A456B}" dt="2022-05-24T17:31:24.312" v="1859"/>
        <pc:sldMkLst>
          <pc:docMk/>
          <pc:sldMk cId="1995889246" sldId="256"/>
        </pc:sldMkLst>
        <pc:spChg chg="mod">
          <ac:chgData name="Eric Urruela" userId="0b31e1efac2be6f9" providerId="LiveId" clId="{7DF1D994-FF00-BB4E-B011-C9A7D06A456B}" dt="2022-05-24T17:19:42.073" v="1719" actId="114"/>
          <ac:spMkLst>
            <pc:docMk/>
            <pc:sldMk cId="1995889246" sldId="256"/>
            <ac:spMk id="4" creationId="{00000000-0000-0000-0000-000000000000}"/>
          </ac:spMkLst>
        </pc:spChg>
      </pc:sldChg>
      <pc:sldChg chg="modSp del mod">
        <pc:chgData name="Eric Urruela" userId="0b31e1efac2be6f9" providerId="LiveId" clId="{7DF1D994-FF00-BB4E-B011-C9A7D06A456B}" dt="2022-05-24T15:42:12.237" v="770" actId="2696"/>
        <pc:sldMkLst>
          <pc:docMk/>
          <pc:sldMk cId="3866837431" sldId="257"/>
        </pc:sldMkLst>
        <pc:spChg chg="mod">
          <ac:chgData name="Eric Urruela" userId="0b31e1efac2be6f9" providerId="LiveId" clId="{7DF1D994-FF00-BB4E-B011-C9A7D06A456B}" dt="2022-05-24T15:41:14.211" v="703" actId="21"/>
          <ac:spMkLst>
            <pc:docMk/>
            <pc:sldMk cId="3866837431" sldId="257"/>
            <ac:spMk id="4" creationId="{00000000-0000-0000-0000-000000000000}"/>
          </ac:spMkLst>
        </pc:spChg>
      </pc:sldChg>
      <pc:sldChg chg="modSp del mod">
        <pc:chgData name="Eric Urruela" userId="0b31e1efac2be6f9" providerId="LiveId" clId="{7DF1D994-FF00-BB4E-B011-C9A7D06A456B}" dt="2022-05-24T15:45:03.613" v="811" actId="2696"/>
        <pc:sldMkLst>
          <pc:docMk/>
          <pc:sldMk cId="2407089417" sldId="258"/>
        </pc:sldMkLst>
        <pc:spChg chg="mod">
          <ac:chgData name="Eric Urruela" userId="0b31e1efac2be6f9" providerId="LiveId" clId="{7DF1D994-FF00-BB4E-B011-C9A7D06A456B}" dt="2022-05-24T15:44:40.164" v="809" actId="21"/>
          <ac:spMkLst>
            <pc:docMk/>
            <pc:sldMk cId="2407089417" sldId="258"/>
            <ac:spMk id="4" creationId="{00000000-0000-0000-0000-000000000000}"/>
          </ac:spMkLst>
        </pc:spChg>
      </pc:sldChg>
      <pc:sldChg chg="modSp del mod">
        <pc:chgData name="Eric Urruela" userId="0b31e1efac2be6f9" providerId="LiveId" clId="{7DF1D994-FF00-BB4E-B011-C9A7D06A456B}" dt="2022-05-24T15:48:37.072" v="924" actId="2696"/>
        <pc:sldMkLst>
          <pc:docMk/>
          <pc:sldMk cId="649157682" sldId="259"/>
        </pc:sldMkLst>
        <pc:spChg chg="mod">
          <ac:chgData name="Eric Urruela" userId="0b31e1efac2be6f9" providerId="LiveId" clId="{7DF1D994-FF00-BB4E-B011-C9A7D06A456B}" dt="2022-05-24T15:48:30.666" v="922" actId="21"/>
          <ac:spMkLst>
            <pc:docMk/>
            <pc:sldMk cId="649157682" sldId="259"/>
            <ac:spMk id="4" creationId="{00000000-0000-0000-0000-000000000000}"/>
          </ac:spMkLst>
        </pc:spChg>
      </pc:sldChg>
      <pc:sldChg chg="modSp del mod">
        <pc:chgData name="Eric Urruela" userId="0b31e1efac2be6f9" providerId="LiveId" clId="{7DF1D994-FF00-BB4E-B011-C9A7D06A456B}" dt="2022-05-24T15:52:00.375" v="1025" actId="2696"/>
        <pc:sldMkLst>
          <pc:docMk/>
          <pc:sldMk cId="1496307807" sldId="260"/>
        </pc:sldMkLst>
        <pc:spChg chg="mod">
          <ac:chgData name="Eric Urruela" userId="0b31e1efac2be6f9" providerId="LiveId" clId="{7DF1D994-FF00-BB4E-B011-C9A7D06A456B}" dt="2022-05-24T15:51:53.191" v="1022" actId="21"/>
          <ac:spMkLst>
            <pc:docMk/>
            <pc:sldMk cId="1496307807" sldId="260"/>
            <ac:spMk id="4" creationId="{00000000-0000-0000-0000-000000000000}"/>
          </ac:spMkLst>
        </pc:spChg>
      </pc:sldChg>
      <pc:sldChg chg="modSp del mod">
        <pc:chgData name="Eric Urruela" userId="0b31e1efac2be6f9" providerId="LiveId" clId="{7DF1D994-FF00-BB4E-B011-C9A7D06A456B}" dt="2022-05-24T15:58:19.772" v="1191" actId="2696"/>
        <pc:sldMkLst>
          <pc:docMk/>
          <pc:sldMk cId="1408748079" sldId="261"/>
        </pc:sldMkLst>
        <pc:spChg chg="mod">
          <ac:chgData name="Eric Urruela" userId="0b31e1efac2be6f9" providerId="LiveId" clId="{7DF1D994-FF00-BB4E-B011-C9A7D06A456B}" dt="2022-05-24T15:53:45.585" v="1112" actId="27636"/>
          <ac:spMkLst>
            <pc:docMk/>
            <pc:sldMk cId="1408748079" sldId="261"/>
            <ac:spMk id="5" creationId="{00000000-0000-0000-0000-000000000000}"/>
          </ac:spMkLst>
        </pc:spChg>
      </pc:sldChg>
      <pc:sldChg chg="del">
        <pc:chgData name="Eric Urruela" userId="0b31e1efac2be6f9" providerId="LiveId" clId="{7DF1D994-FF00-BB4E-B011-C9A7D06A456B}" dt="2022-05-24T16:12:36.569" v="1306" actId="2696"/>
        <pc:sldMkLst>
          <pc:docMk/>
          <pc:sldMk cId="716357856" sldId="262"/>
        </pc:sldMkLst>
      </pc:sldChg>
      <pc:sldChg chg="modSp mod modTransition">
        <pc:chgData name="Eric Urruela" userId="0b31e1efac2be6f9" providerId="LiveId" clId="{7DF1D994-FF00-BB4E-B011-C9A7D06A456B}" dt="2022-05-24T17:28:13.034" v="1846"/>
        <pc:sldMkLst>
          <pc:docMk/>
          <pc:sldMk cId="3002859115" sldId="263"/>
        </pc:sldMkLst>
        <pc:spChg chg="mod">
          <ac:chgData name="Eric Urruela" userId="0b31e1efac2be6f9" providerId="LiveId" clId="{7DF1D994-FF00-BB4E-B011-C9A7D06A456B}" dt="2022-05-24T15:04:06.583" v="230" actId="20577"/>
          <ac:spMkLst>
            <pc:docMk/>
            <pc:sldMk cId="3002859115" sldId="263"/>
            <ac:spMk id="10" creationId="{00000000-0000-0000-0000-000000000000}"/>
          </ac:spMkLst>
        </pc:spChg>
      </pc:sldChg>
      <pc:sldChg chg="modSp mod modTransition">
        <pc:chgData name="Eric Urruela" userId="0b31e1efac2be6f9" providerId="LiveId" clId="{7DF1D994-FF00-BB4E-B011-C9A7D06A456B}" dt="2022-05-24T17:28:31.776" v="1848"/>
        <pc:sldMkLst>
          <pc:docMk/>
          <pc:sldMk cId="3498268530" sldId="264"/>
        </pc:sldMkLst>
        <pc:spChg chg="mod">
          <ac:chgData name="Eric Urruela" userId="0b31e1efac2be6f9" providerId="LiveId" clId="{7DF1D994-FF00-BB4E-B011-C9A7D06A456B}" dt="2022-05-24T17:21:52.489" v="1729" actId="207"/>
          <ac:spMkLst>
            <pc:docMk/>
            <pc:sldMk cId="3498268530" sldId="264"/>
            <ac:spMk id="4" creationId="{00000000-0000-0000-0000-000000000000}"/>
          </ac:spMkLst>
        </pc:spChg>
      </pc:sldChg>
      <pc:sldChg chg="addSp delSp modSp del mod">
        <pc:chgData name="Eric Urruela" userId="0b31e1efac2be6f9" providerId="LiveId" clId="{7DF1D994-FF00-BB4E-B011-C9A7D06A456B}" dt="2022-05-24T16:34:53.804" v="1372" actId="2696"/>
        <pc:sldMkLst>
          <pc:docMk/>
          <pc:sldMk cId="2179324283" sldId="265"/>
        </pc:sldMkLst>
        <pc:spChg chg="add del mod">
          <ac:chgData name="Eric Urruela" userId="0b31e1efac2be6f9" providerId="LiveId" clId="{7DF1D994-FF00-BB4E-B011-C9A7D06A456B}" dt="2022-05-24T16:32:26.239" v="1363" actId="478"/>
          <ac:spMkLst>
            <pc:docMk/>
            <pc:sldMk cId="2179324283" sldId="265"/>
            <ac:spMk id="3" creationId="{58FFA000-823C-40F3-C52F-D39DB3D5EA6D}"/>
          </ac:spMkLst>
        </pc:spChg>
        <pc:spChg chg="mod">
          <ac:chgData name="Eric Urruela" userId="0b31e1efac2be6f9" providerId="LiveId" clId="{7DF1D994-FF00-BB4E-B011-C9A7D06A456B}" dt="2022-05-24T16:32:31.076" v="1364" actId="21"/>
          <ac:spMkLst>
            <pc:docMk/>
            <pc:sldMk cId="2179324283" sldId="265"/>
            <ac:spMk id="4" creationId="{00000000-0000-0000-0000-000000000000}"/>
          </ac:spMkLst>
        </pc:spChg>
        <pc:picChg chg="del">
          <ac:chgData name="Eric Urruela" userId="0b31e1efac2be6f9" providerId="LiveId" clId="{7DF1D994-FF00-BB4E-B011-C9A7D06A456B}" dt="2022-05-24T16:32:14.583" v="1360" actId="21"/>
          <ac:picMkLst>
            <pc:docMk/>
            <pc:sldMk cId="2179324283" sldId="265"/>
            <ac:picMk id="7" creationId="{00000000-0000-0000-0000-000000000000}"/>
          </ac:picMkLst>
        </pc:picChg>
      </pc:sldChg>
      <pc:sldChg chg="addSp delSp modSp mod modTransition">
        <pc:chgData name="Eric Urruela" userId="0b31e1efac2be6f9" providerId="LiveId" clId="{7DF1D994-FF00-BB4E-B011-C9A7D06A456B}" dt="2022-05-24T17:35:20.118" v="1887"/>
        <pc:sldMkLst>
          <pc:docMk/>
          <pc:sldMk cId="3718987884" sldId="266"/>
        </pc:sldMkLst>
        <pc:spChg chg="mod">
          <ac:chgData name="Eric Urruela" userId="0b31e1efac2be6f9" providerId="LiveId" clId="{7DF1D994-FF00-BB4E-B011-C9A7D06A456B}" dt="2022-05-24T17:23:25.108" v="1756" actId="255"/>
          <ac:spMkLst>
            <pc:docMk/>
            <pc:sldMk cId="3718987884" sldId="266"/>
            <ac:spMk id="4" creationId="{00000000-0000-0000-0000-000000000000}"/>
          </ac:spMkLst>
        </pc:spChg>
        <pc:spChg chg="del">
          <ac:chgData name="Eric Urruela" userId="0b31e1efac2be6f9" providerId="LiveId" clId="{7DF1D994-FF00-BB4E-B011-C9A7D06A456B}" dt="2022-05-24T15:48:56.460" v="925" actId="26606"/>
          <ac:spMkLst>
            <pc:docMk/>
            <pc:sldMk cId="3718987884" sldId="266"/>
            <ac:spMk id="10" creationId="{37C89E4B-3C9F-44B9-8B86-D9E3D112D8EC}"/>
          </ac:spMkLst>
        </pc:spChg>
        <pc:spChg chg="add del">
          <ac:chgData name="Eric Urruela" userId="0b31e1efac2be6f9" providerId="LiveId" clId="{7DF1D994-FF00-BB4E-B011-C9A7D06A456B}" dt="2022-05-24T16:37:11.140" v="1384" actId="26606"/>
          <ac:spMkLst>
            <pc:docMk/>
            <pc:sldMk cId="3718987884" sldId="266"/>
            <ac:spMk id="19" creationId="{D4771268-CB57-404A-9271-370EB28F6090}"/>
          </ac:spMkLst>
        </pc:spChg>
        <pc:spChg chg="add">
          <ac:chgData name="Eric Urruela" userId="0b31e1efac2be6f9" providerId="LiveId" clId="{7DF1D994-FF00-BB4E-B011-C9A7D06A456B}" dt="2022-05-24T16:37:11.140" v="1384" actId="26606"/>
          <ac:spMkLst>
            <pc:docMk/>
            <pc:sldMk cId="3718987884" sldId="266"/>
            <ac:spMk id="24" creationId="{0E91F5CA-B392-444C-88E3-BF5BAAEBDEB0}"/>
          </ac:spMkLst>
        </pc:spChg>
        <pc:spChg chg="add">
          <ac:chgData name="Eric Urruela" userId="0b31e1efac2be6f9" providerId="LiveId" clId="{7DF1D994-FF00-BB4E-B011-C9A7D06A456B}" dt="2022-05-24T16:37:11.140" v="1384" actId="26606"/>
          <ac:spMkLst>
            <pc:docMk/>
            <pc:sldMk cId="3718987884" sldId="266"/>
            <ac:spMk id="26" creationId="{0459807F-B6FA-44D3-9A53-C55B6B56884A}"/>
          </ac:spMkLst>
        </pc:spChg>
        <pc:picChg chg="mod ord">
          <ac:chgData name="Eric Urruela" userId="0b31e1efac2be6f9" providerId="LiveId" clId="{7DF1D994-FF00-BB4E-B011-C9A7D06A456B}" dt="2022-05-24T17:22:33.489" v="1733" actId="1076"/>
          <ac:picMkLst>
            <pc:docMk/>
            <pc:sldMk cId="3718987884" sldId="266"/>
            <ac:picMk id="5" creationId="{DED9FCB3-F4FA-F4BC-C7B3-17B0136E9D6F}"/>
          </ac:picMkLst>
        </pc:picChg>
        <pc:cxnChg chg="del">
          <ac:chgData name="Eric Urruela" userId="0b31e1efac2be6f9" providerId="LiveId" clId="{7DF1D994-FF00-BB4E-B011-C9A7D06A456B}" dt="2022-05-24T15:48:56.460" v="925" actId="26606"/>
          <ac:cxnSpMkLst>
            <pc:docMk/>
            <pc:sldMk cId="3718987884" sldId="266"/>
            <ac:cxnSpMk id="12" creationId="{AA2EAA10-076F-46BD-8F0F-B9A2FB77A85C}"/>
          </ac:cxnSpMkLst>
        </pc:cxnChg>
        <pc:cxnChg chg="del">
          <ac:chgData name="Eric Urruela" userId="0b31e1efac2be6f9" providerId="LiveId" clId="{7DF1D994-FF00-BB4E-B011-C9A7D06A456B}" dt="2022-05-24T15:48:56.460" v="925" actId="26606"/>
          <ac:cxnSpMkLst>
            <pc:docMk/>
            <pc:sldMk cId="3718987884" sldId="266"/>
            <ac:cxnSpMk id="14" creationId="{D891E407-403B-4764-86C9-33A56D3BCAA3}"/>
          </ac:cxnSpMkLst>
        </pc:cxnChg>
      </pc:sldChg>
      <pc:sldChg chg="modSp modTransition modAnim">
        <pc:chgData name="Eric Urruela" userId="0b31e1efac2be6f9" providerId="LiveId" clId="{7DF1D994-FF00-BB4E-B011-C9A7D06A456B}" dt="2022-05-24T17:32:17.897" v="1860"/>
        <pc:sldMkLst>
          <pc:docMk/>
          <pc:sldMk cId="3756632069" sldId="267"/>
        </pc:sldMkLst>
        <pc:spChg chg="mod">
          <ac:chgData name="Eric Urruela" userId="0b31e1efac2be6f9" providerId="LiveId" clId="{7DF1D994-FF00-BB4E-B011-C9A7D06A456B}" dt="2022-05-24T14:54:02.461" v="174" actId="20577"/>
          <ac:spMkLst>
            <pc:docMk/>
            <pc:sldMk cId="3756632069" sldId="267"/>
            <ac:spMk id="5" creationId="{00000000-0000-0000-0000-000000000000}"/>
          </ac:spMkLst>
        </pc:spChg>
      </pc:sldChg>
      <pc:sldChg chg="delSp del mod">
        <pc:chgData name="Eric Urruela" userId="0b31e1efac2be6f9" providerId="LiveId" clId="{7DF1D994-FF00-BB4E-B011-C9A7D06A456B}" dt="2022-05-24T16:07:01.570" v="1249" actId="2696"/>
        <pc:sldMkLst>
          <pc:docMk/>
          <pc:sldMk cId="2680868989" sldId="268"/>
        </pc:sldMkLst>
        <pc:picChg chg="del">
          <ac:chgData name="Eric Urruela" userId="0b31e1efac2be6f9" providerId="LiveId" clId="{7DF1D994-FF00-BB4E-B011-C9A7D06A456B}" dt="2022-05-24T16:06:40.226" v="1247" actId="21"/>
          <ac:picMkLst>
            <pc:docMk/>
            <pc:sldMk cId="2680868989" sldId="268"/>
            <ac:picMk id="6" creationId="{00000000-0000-0000-0000-000000000000}"/>
          </ac:picMkLst>
        </pc:picChg>
      </pc:sldChg>
      <pc:sldChg chg="modSp mod modTransition">
        <pc:chgData name="Eric Urruela" userId="0b31e1efac2be6f9" providerId="LiveId" clId="{7DF1D994-FF00-BB4E-B011-C9A7D06A456B}" dt="2022-05-24T17:30:26.314" v="1857" actId="115"/>
        <pc:sldMkLst>
          <pc:docMk/>
          <pc:sldMk cId="165852042" sldId="269"/>
        </pc:sldMkLst>
        <pc:spChg chg="mod">
          <ac:chgData name="Eric Urruela" userId="0b31e1efac2be6f9" providerId="LiveId" clId="{7DF1D994-FF00-BB4E-B011-C9A7D06A456B}" dt="2022-05-24T17:30:26.314" v="1857" actId="115"/>
          <ac:spMkLst>
            <pc:docMk/>
            <pc:sldMk cId="165852042" sldId="269"/>
            <ac:spMk id="2" creationId="{FAB5A3BB-6913-A06B-4EF6-5821045FDF47}"/>
          </ac:spMkLst>
        </pc:spChg>
        <pc:spChg chg="mod">
          <ac:chgData name="Eric Urruela" userId="0b31e1efac2be6f9" providerId="LiveId" clId="{7DF1D994-FF00-BB4E-B011-C9A7D06A456B}" dt="2022-05-24T14:48:29.297" v="19" actId="20577"/>
          <ac:spMkLst>
            <pc:docMk/>
            <pc:sldMk cId="165852042" sldId="269"/>
            <ac:spMk id="5" creationId="{CFD36A34-3E18-5753-C01C-109E4020B09B}"/>
          </ac:spMkLst>
        </pc:spChg>
        <pc:spChg chg="mod">
          <ac:chgData name="Eric Urruela" userId="0b31e1efac2be6f9" providerId="LiveId" clId="{7DF1D994-FF00-BB4E-B011-C9A7D06A456B}" dt="2022-05-24T14:48:29.144" v="17" actId="27636"/>
          <ac:spMkLst>
            <pc:docMk/>
            <pc:sldMk cId="165852042" sldId="269"/>
            <ac:spMk id="6" creationId="{35AC7BE2-40F6-5856-7B37-B572EC3624EA}"/>
          </ac:spMkLst>
        </pc:spChg>
      </pc:sldChg>
      <pc:sldChg chg="del">
        <pc:chgData name="Eric Urruela" userId="0b31e1efac2be6f9" providerId="LiveId" clId="{7DF1D994-FF00-BB4E-B011-C9A7D06A456B}" dt="2022-05-24T14:52:39.823" v="166" actId="2696"/>
        <pc:sldMkLst>
          <pc:docMk/>
          <pc:sldMk cId="3585300145" sldId="270"/>
        </pc:sldMkLst>
      </pc:sldChg>
      <pc:sldChg chg="addSp delSp modSp mod setBg setClrOvrMap">
        <pc:chgData name="Eric Urruela" userId="0b31e1efac2be6f9" providerId="LiveId" clId="{7DF1D994-FF00-BB4E-B011-C9A7D06A456B}" dt="2022-05-24T18:52:50.797" v="1983" actId="255"/>
        <pc:sldMkLst>
          <pc:docMk/>
          <pc:sldMk cId="1123352108" sldId="282"/>
        </pc:sldMkLst>
        <pc:spChg chg="add del mod">
          <ac:chgData name="Eric Urruela" userId="0b31e1efac2be6f9" providerId="LiveId" clId="{7DF1D994-FF00-BB4E-B011-C9A7D06A456B}" dt="2022-05-24T17:16:09.998" v="1649" actId="478"/>
          <ac:spMkLst>
            <pc:docMk/>
            <pc:sldMk cId="1123352108" sldId="282"/>
            <ac:spMk id="2" creationId="{B9AD177B-FF81-8821-AA38-8E46DA15A6DA}"/>
          </ac:spMkLst>
        </pc:spChg>
        <pc:spChg chg="mod">
          <ac:chgData name="Eric Urruela" userId="0b31e1efac2be6f9" providerId="LiveId" clId="{7DF1D994-FF00-BB4E-B011-C9A7D06A456B}" dt="2022-05-24T17:17:32.161" v="1665" actId="207"/>
          <ac:spMkLst>
            <pc:docMk/>
            <pc:sldMk cId="1123352108" sldId="282"/>
            <ac:spMk id="4" creationId="{1F0A9163-20C8-CFF1-F3E7-9C70FAE2671A}"/>
          </ac:spMkLst>
        </pc:spChg>
        <pc:spChg chg="mod ord">
          <ac:chgData name="Eric Urruela" userId="0b31e1efac2be6f9" providerId="LiveId" clId="{7DF1D994-FF00-BB4E-B011-C9A7D06A456B}" dt="2022-05-24T18:52:50.797" v="1983" actId="255"/>
          <ac:spMkLst>
            <pc:docMk/>
            <pc:sldMk cId="1123352108" sldId="282"/>
            <ac:spMk id="13" creationId="{89E71E19-17BC-55C3-973A-DEC2E835821B}"/>
          </ac:spMkLst>
        </pc:spChg>
        <pc:spChg chg="add">
          <ac:chgData name="Eric Urruela" userId="0b31e1efac2be6f9" providerId="LiveId" clId="{7DF1D994-FF00-BB4E-B011-C9A7D06A456B}" dt="2022-05-24T17:16:19.336" v="1651" actId="26606"/>
          <ac:spMkLst>
            <pc:docMk/>
            <pc:sldMk cId="1123352108" sldId="282"/>
            <ac:spMk id="71" creationId="{2032B1E8-BC40-4380-97A6-14C0320AE1C0}"/>
          </ac:spMkLst>
        </pc:spChg>
        <pc:spChg chg="add">
          <ac:chgData name="Eric Urruela" userId="0b31e1efac2be6f9" providerId="LiveId" clId="{7DF1D994-FF00-BB4E-B011-C9A7D06A456B}" dt="2022-05-24T17:16:19.336" v="1651" actId="26606"/>
          <ac:spMkLst>
            <pc:docMk/>
            <pc:sldMk cId="1123352108" sldId="282"/>
            <ac:spMk id="73" creationId="{82BEABD9-E1ED-49C7-8734-5494C88EE5A7}"/>
          </ac:spMkLst>
        </pc:spChg>
        <pc:picChg chg="add del mod">
          <ac:chgData name="Eric Urruela" userId="0b31e1efac2be6f9" providerId="LiveId" clId="{7DF1D994-FF00-BB4E-B011-C9A7D06A456B}" dt="2022-05-24T17:16:04.970" v="1646" actId="478"/>
          <ac:picMkLst>
            <pc:docMk/>
            <pc:sldMk cId="1123352108" sldId="282"/>
            <ac:picMk id="7" creationId="{B593A7E7-3C9F-6A14-8903-F2EBD2DE7C95}"/>
          </ac:picMkLst>
        </pc:picChg>
        <pc:picChg chg="del mod">
          <ac:chgData name="Eric Urruela" userId="0b31e1efac2be6f9" providerId="LiveId" clId="{7DF1D994-FF00-BB4E-B011-C9A7D06A456B}" dt="2022-05-24T17:15:18.425" v="1641" actId="478"/>
          <ac:picMkLst>
            <pc:docMk/>
            <pc:sldMk cId="1123352108" sldId="282"/>
            <ac:picMk id="10" creationId="{774C7AC6-0375-DAF5-0E22-1564B738A395}"/>
          </ac:picMkLst>
        </pc:picChg>
        <pc:picChg chg="mod ord">
          <ac:chgData name="Eric Urruela" userId="0b31e1efac2be6f9" providerId="LiveId" clId="{7DF1D994-FF00-BB4E-B011-C9A7D06A456B}" dt="2022-05-24T17:16:19.336" v="1651" actId="26606"/>
          <ac:picMkLst>
            <pc:docMk/>
            <pc:sldMk cId="1123352108" sldId="282"/>
            <ac:picMk id="16" creationId="{B5D9C148-4956-6B6E-F4B1-A79ACD1EA454}"/>
          </ac:picMkLst>
        </pc:picChg>
        <pc:picChg chg="add mod">
          <ac:chgData name="Eric Urruela" userId="0b31e1efac2be6f9" providerId="LiveId" clId="{7DF1D994-FF00-BB4E-B011-C9A7D06A456B}" dt="2022-05-24T17:16:19.336" v="1651" actId="26606"/>
          <ac:picMkLst>
            <pc:docMk/>
            <pc:sldMk cId="1123352108" sldId="282"/>
            <ac:picMk id="5122" creationId="{BADBC6D6-9058-C997-95C2-5652ADC31B83}"/>
          </ac:picMkLst>
        </pc:picChg>
        <pc:cxnChg chg="add">
          <ac:chgData name="Eric Urruela" userId="0b31e1efac2be6f9" providerId="LiveId" clId="{7DF1D994-FF00-BB4E-B011-C9A7D06A456B}" dt="2022-05-24T17:16:19.336" v="1651" actId="26606"/>
          <ac:cxnSpMkLst>
            <pc:docMk/>
            <pc:sldMk cId="1123352108" sldId="282"/>
            <ac:cxnSpMk id="75" creationId="{17341211-05E5-4FDD-98B1-F551CD0EAE1C}"/>
          </ac:cxnSpMkLst>
        </pc:cxnChg>
      </pc:sldChg>
      <pc:sldChg chg="modSp mod modTransition">
        <pc:chgData name="Eric Urruela" userId="0b31e1efac2be6f9" providerId="LiveId" clId="{7DF1D994-FF00-BB4E-B011-C9A7D06A456B}" dt="2022-05-24T17:27:06.614" v="1836"/>
        <pc:sldMkLst>
          <pc:docMk/>
          <pc:sldMk cId="1934149174" sldId="283"/>
        </pc:sldMkLst>
        <pc:spChg chg="mod">
          <ac:chgData name="Eric Urruela" userId="0b31e1efac2be6f9" providerId="LiveId" clId="{7DF1D994-FF00-BB4E-B011-C9A7D06A456B}" dt="2022-05-24T17:19:28.595" v="1718" actId="20577"/>
          <ac:spMkLst>
            <pc:docMk/>
            <pc:sldMk cId="1934149174" sldId="283"/>
            <ac:spMk id="2" creationId="{EB56E69A-EE0A-0B75-4236-ADEAFED68A60}"/>
          </ac:spMkLst>
        </pc:spChg>
      </pc:sldChg>
      <pc:sldChg chg="new del">
        <pc:chgData name="Eric Urruela" userId="0b31e1efac2be6f9" providerId="LiveId" clId="{7DF1D994-FF00-BB4E-B011-C9A7D06A456B}" dt="2022-05-24T14:51:03.261" v="112" actId="2696"/>
        <pc:sldMkLst>
          <pc:docMk/>
          <pc:sldMk cId="540408477" sldId="286"/>
        </pc:sldMkLst>
      </pc:sldChg>
      <pc:sldChg chg="addSp delSp modSp new mod modTransition setBg addAnim modAnim">
        <pc:chgData name="Eric Urruela" userId="0b31e1efac2be6f9" providerId="LiveId" clId="{7DF1D994-FF00-BB4E-B011-C9A7D06A456B}" dt="2022-05-24T17:30:56.042" v="1858"/>
        <pc:sldMkLst>
          <pc:docMk/>
          <pc:sldMk cId="550358382" sldId="287"/>
        </pc:sldMkLst>
        <pc:spChg chg="mod">
          <ac:chgData name="Eric Urruela" userId="0b31e1efac2be6f9" providerId="LiveId" clId="{7DF1D994-FF00-BB4E-B011-C9A7D06A456B}" dt="2022-05-24T16:20:48.389" v="1309" actId="122"/>
          <ac:spMkLst>
            <pc:docMk/>
            <pc:sldMk cId="550358382" sldId="287"/>
            <ac:spMk id="2" creationId="{91B05553-1FC7-53C9-DCA8-8188BE5AA22C}"/>
          </ac:spMkLst>
        </pc:spChg>
        <pc:spChg chg="mod">
          <ac:chgData name="Eric Urruela" userId="0b31e1efac2be6f9" providerId="LiveId" clId="{7DF1D994-FF00-BB4E-B011-C9A7D06A456B}" dt="2022-05-24T17:19:05.049" v="1716" actId="20577"/>
          <ac:spMkLst>
            <pc:docMk/>
            <pc:sldMk cId="550358382" sldId="287"/>
            <ac:spMk id="3" creationId="{EF235C35-229F-7F56-A004-43E642EFA5D4}"/>
          </ac:spMkLst>
        </pc:spChg>
        <pc:spChg chg="add del">
          <ac:chgData name="Eric Urruela" userId="0b31e1efac2be6f9" providerId="LiveId" clId="{7DF1D994-FF00-BB4E-B011-C9A7D06A456B}" dt="2022-05-24T14:50:25.745" v="102" actId="26606"/>
          <ac:spMkLst>
            <pc:docMk/>
            <pc:sldMk cId="550358382" sldId="287"/>
            <ac:spMk id="9" creationId="{C1DD1A8A-57D5-4A81-AD04-532B043C5611}"/>
          </ac:spMkLst>
        </pc:spChg>
        <pc:spChg chg="add del">
          <ac:chgData name="Eric Urruela" userId="0b31e1efac2be6f9" providerId="LiveId" clId="{7DF1D994-FF00-BB4E-B011-C9A7D06A456B}" dt="2022-05-24T14:50:25.745" v="102" actId="26606"/>
          <ac:spMkLst>
            <pc:docMk/>
            <pc:sldMk cId="550358382" sldId="287"/>
            <ac:spMk id="11" creationId="{007891EC-4501-44ED-A8C8-B11B6DB767AB}"/>
          </ac:spMkLst>
        </pc:spChg>
        <pc:spChg chg="add del">
          <ac:chgData name="Eric Urruela" userId="0b31e1efac2be6f9" providerId="LiveId" clId="{7DF1D994-FF00-BB4E-B011-C9A7D06A456B}" dt="2022-05-24T14:51:50.494" v="157" actId="26606"/>
          <ac:spMkLst>
            <pc:docMk/>
            <pc:sldMk cId="550358382" sldId="287"/>
            <ac:spMk id="13" creationId="{9B7AD9F6-8CE7-4299-8FC6-328F4DCD3FF9}"/>
          </ac:spMkLst>
        </pc:spChg>
        <pc:spChg chg="add del">
          <ac:chgData name="Eric Urruela" userId="0b31e1efac2be6f9" providerId="LiveId" clId="{7DF1D994-FF00-BB4E-B011-C9A7D06A456B}" dt="2022-05-24T14:51:50.494" v="157" actId="26606"/>
          <ac:spMkLst>
            <pc:docMk/>
            <pc:sldMk cId="550358382" sldId="287"/>
            <ac:spMk id="14" creationId="{F49775AF-8896-43EE-92C6-83497D6DC56F}"/>
          </ac:spMkLst>
        </pc:spChg>
        <pc:spChg chg="add">
          <ac:chgData name="Eric Urruela" userId="0b31e1efac2be6f9" providerId="LiveId" clId="{7DF1D994-FF00-BB4E-B011-C9A7D06A456B}" dt="2022-05-24T14:51:50.494" v="157" actId="26606"/>
          <ac:spMkLst>
            <pc:docMk/>
            <pc:sldMk cId="550358382" sldId="287"/>
            <ac:spMk id="20" creationId="{F13C74B1-5B17-4795-BED0-7140497B445A}"/>
          </ac:spMkLst>
        </pc:spChg>
        <pc:spChg chg="add">
          <ac:chgData name="Eric Urruela" userId="0b31e1efac2be6f9" providerId="LiveId" clId="{7DF1D994-FF00-BB4E-B011-C9A7D06A456B}" dt="2022-05-24T14:51:50.494" v="157" actId="26606"/>
          <ac:spMkLst>
            <pc:docMk/>
            <pc:sldMk cId="550358382" sldId="287"/>
            <ac:spMk id="22" creationId="{D4974D33-8DC5-464E-8C6D-BE58F0669C17}"/>
          </ac:spMkLst>
        </pc:spChg>
        <pc:picChg chg="add del">
          <ac:chgData name="Eric Urruela" userId="0b31e1efac2be6f9" providerId="LiveId" clId="{7DF1D994-FF00-BB4E-B011-C9A7D06A456B}" dt="2022-05-24T14:50:25.745" v="102" actId="26606"/>
          <ac:picMkLst>
            <pc:docMk/>
            <pc:sldMk cId="550358382" sldId="287"/>
            <ac:picMk id="5" creationId="{4D8FE1DD-664F-1AA0-0175-3E3EEE8292BC}"/>
          </ac:picMkLst>
        </pc:picChg>
        <pc:picChg chg="add mod">
          <ac:chgData name="Eric Urruela" userId="0b31e1efac2be6f9" providerId="LiveId" clId="{7DF1D994-FF00-BB4E-B011-C9A7D06A456B}" dt="2022-05-24T14:51:50.494" v="157" actId="26606"/>
          <ac:picMkLst>
            <pc:docMk/>
            <pc:sldMk cId="550358382" sldId="287"/>
            <ac:picMk id="15" creationId="{FF8F7210-7F47-CB9A-C16F-EF14962044E8}"/>
          </ac:picMkLst>
        </pc:picChg>
      </pc:sldChg>
      <pc:sldChg chg="addSp delSp modSp new mod ord modTransition setBg">
        <pc:chgData name="Eric Urruela" userId="0b31e1efac2be6f9" providerId="LiveId" clId="{7DF1D994-FF00-BB4E-B011-C9A7D06A456B}" dt="2022-05-24T17:27:54.854" v="1844"/>
        <pc:sldMkLst>
          <pc:docMk/>
          <pc:sldMk cId="697034815" sldId="288"/>
        </pc:sldMkLst>
        <pc:spChg chg="mod">
          <ac:chgData name="Eric Urruela" userId="0b31e1efac2be6f9" providerId="LiveId" clId="{7DF1D994-FF00-BB4E-B011-C9A7D06A456B}" dt="2022-05-24T15:34:43.368" v="608" actId="20577"/>
          <ac:spMkLst>
            <pc:docMk/>
            <pc:sldMk cId="697034815" sldId="288"/>
            <ac:spMk id="2" creationId="{AFE73D66-50AF-9966-98C6-4351612F2873}"/>
          </ac:spMkLst>
        </pc:spChg>
        <pc:spChg chg="del mod">
          <ac:chgData name="Eric Urruela" userId="0b31e1efac2be6f9" providerId="LiveId" clId="{7DF1D994-FF00-BB4E-B011-C9A7D06A456B}" dt="2022-05-24T14:59:50.287" v="179"/>
          <ac:spMkLst>
            <pc:docMk/>
            <pc:sldMk cId="697034815" sldId="288"/>
            <ac:spMk id="3" creationId="{BB050F33-A019-CE49-900F-C638F6E9DD88}"/>
          </ac:spMkLst>
        </pc:spChg>
        <pc:spChg chg="add del mod">
          <ac:chgData name="Eric Urruela" userId="0b31e1efac2be6f9" providerId="LiveId" clId="{7DF1D994-FF00-BB4E-B011-C9A7D06A456B}" dt="2022-05-24T15:03:07.289" v="221" actId="478"/>
          <ac:spMkLst>
            <pc:docMk/>
            <pc:sldMk cId="697034815" sldId="288"/>
            <ac:spMk id="15" creationId="{E485A561-624A-EA83-8A7C-C941E36A0947}"/>
          </ac:spMkLst>
        </pc:spChg>
        <pc:picChg chg="add del mod">
          <ac:chgData name="Eric Urruela" userId="0b31e1efac2be6f9" providerId="LiveId" clId="{7DF1D994-FF00-BB4E-B011-C9A7D06A456B}" dt="2022-05-24T15:03:03.395" v="219" actId="478"/>
          <ac:picMkLst>
            <pc:docMk/>
            <pc:sldMk cId="697034815" sldId="288"/>
            <ac:picMk id="4" creationId="{4D97CB47-4D87-1718-DFA1-9FEAB31C96A5}"/>
          </ac:picMkLst>
        </pc:picChg>
        <pc:picChg chg="add mod">
          <ac:chgData name="Eric Urruela" userId="0b31e1efac2be6f9" providerId="LiveId" clId="{7DF1D994-FF00-BB4E-B011-C9A7D06A456B}" dt="2022-05-24T15:03:01.501" v="217" actId="27614"/>
          <ac:picMkLst>
            <pc:docMk/>
            <pc:sldMk cId="697034815" sldId="288"/>
            <ac:picMk id="13" creationId="{1E53124E-9017-7343-95EB-7B8B32D934CE}"/>
          </ac:picMkLst>
        </pc:picChg>
        <pc:cxnChg chg="add del mod">
          <ac:chgData name="Eric Urruela" userId="0b31e1efac2be6f9" providerId="LiveId" clId="{7DF1D994-FF00-BB4E-B011-C9A7D06A456B}" dt="2022-05-24T15:03:15.057" v="223" actId="478"/>
          <ac:cxnSpMkLst>
            <pc:docMk/>
            <pc:sldMk cId="697034815" sldId="288"/>
            <ac:cxnSpMk id="6" creationId="{399EFF70-7A3F-A389-16CD-212BE7B07948}"/>
          </ac:cxnSpMkLst>
        </pc:cxnChg>
        <pc:cxnChg chg="add mod">
          <ac:chgData name="Eric Urruela" userId="0b31e1efac2be6f9" providerId="LiveId" clId="{7DF1D994-FF00-BB4E-B011-C9A7D06A456B}" dt="2022-05-24T15:03:59.113" v="228" actId="14100"/>
          <ac:cxnSpMkLst>
            <pc:docMk/>
            <pc:sldMk cId="697034815" sldId="288"/>
            <ac:cxnSpMk id="17" creationId="{31BBBDC4-EA7D-6110-27D0-5DA116753264}"/>
          </ac:cxnSpMkLst>
        </pc:cxnChg>
      </pc:sldChg>
      <pc:sldChg chg="new del">
        <pc:chgData name="Eric Urruela" userId="0b31e1efac2be6f9" providerId="LiveId" clId="{7DF1D994-FF00-BB4E-B011-C9A7D06A456B}" dt="2022-05-24T15:34:54.041" v="609" actId="2696"/>
        <pc:sldMkLst>
          <pc:docMk/>
          <pc:sldMk cId="954282414" sldId="289"/>
        </pc:sldMkLst>
      </pc:sldChg>
      <pc:sldChg chg="addSp delSp modSp new mod modTransition setBg modClrScheme chgLayout">
        <pc:chgData name="Eric Urruela" userId="0b31e1efac2be6f9" providerId="LiveId" clId="{7DF1D994-FF00-BB4E-B011-C9A7D06A456B}" dt="2022-05-24T17:27:35.605" v="1841"/>
        <pc:sldMkLst>
          <pc:docMk/>
          <pc:sldMk cId="3586170511" sldId="290"/>
        </pc:sldMkLst>
        <pc:spChg chg="mod ord">
          <ac:chgData name="Eric Urruela" userId="0b31e1efac2be6f9" providerId="LiveId" clId="{7DF1D994-FF00-BB4E-B011-C9A7D06A456B}" dt="2022-05-24T17:27:28.784" v="1840" actId="20577"/>
          <ac:spMkLst>
            <pc:docMk/>
            <pc:sldMk cId="3586170511" sldId="290"/>
            <ac:spMk id="2" creationId="{2E19407A-EA85-73B9-D1A9-B9D630EEF4AB}"/>
          </ac:spMkLst>
        </pc:spChg>
        <pc:spChg chg="del mod ord">
          <ac:chgData name="Eric Urruela" userId="0b31e1efac2be6f9" providerId="LiveId" clId="{7DF1D994-FF00-BB4E-B011-C9A7D06A456B}" dt="2022-05-24T15:05:43.721" v="291" actId="700"/>
          <ac:spMkLst>
            <pc:docMk/>
            <pc:sldMk cId="3586170511" sldId="290"/>
            <ac:spMk id="3" creationId="{FD79FA02-4DD5-B99E-8ED8-C61778809758}"/>
          </ac:spMkLst>
        </pc:spChg>
        <pc:spChg chg="add del mod ord">
          <ac:chgData name="Eric Urruela" userId="0b31e1efac2be6f9" providerId="LiveId" clId="{7DF1D994-FF00-BB4E-B011-C9A7D06A456B}" dt="2022-05-24T16:03:53.310" v="1195" actId="478"/>
          <ac:spMkLst>
            <pc:docMk/>
            <pc:sldMk cId="3586170511" sldId="290"/>
            <ac:spMk id="4" creationId="{99DF6C40-F5E7-952A-C21E-FF04132CFE37}"/>
          </ac:spMkLst>
        </pc:spChg>
        <pc:spChg chg="add del mod ord">
          <ac:chgData name="Eric Urruela" userId="0b31e1efac2be6f9" providerId="LiveId" clId="{7DF1D994-FF00-BB4E-B011-C9A7D06A456B}" dt="2022-05-24T16:04:38.008" v="1199" actId="26606"/>
          <ac:spMkLst>
            <pc:docMk/>
            <pc:sldMk cId="3586170511" sldId="290"/>
            <ac:spMk id="5" creationId="{7B36B234-C54A-88F9-DBC6-887CF58BDB52}"/>
          </ac:spMkLst>
        </pc:spChg>
        <pc:spChg chg="add del">
          <ac:chgData name="Eric Urruela" userId="0b31e1efac2be6f9" providerId="LiveId" clId="{7DF1D994-FF00-BB4E-B011-C9A7D06A456B}" dt="2022-05-24T16:04:38.008" v="1199" actId="26606"/>
          <ac:spMkLst>
            <pc:docMk/>
            <pc:sldMk cId="3586170511" sldId="290"/>
            <ac:spMk id="10" creationId="{428D436F-9ACD-4C92-AFC8-C934C527A6A4}"/>
          </ac:spMkLst>
        </pc:spChg>
        <pc:spChg chg="add del">
          <ac:chgData name="Eric Urruela" userId="0b31e1efac2be6f9" providerId="LiveId" clId="{7DF1D994-FF00-BB4E-B011-C9A7D06A456B}" dt="2022-05-24T16:04:38.008" v="1199" actId="26606"/>
          <ac:spMkLst>
            <pc:docMk/>
            <pc:sldMk cId="3586170511" sldId="290"/>
            <ac:spMk id="12" creationId="{090538E0-A884-4E60-A6AB-77D830E2FCED}"/>
          </ac:spMkLst>
        </pc:spChg>
        <pc:spChg chg="add del">
          <ac:chgData name="Eric Urruela" userId="0b31e1efac2be6f9" providerId="LiveId" clId="{7DF1D994-FF00-BB4E-B011-C9A7D06A456B}" dt="2022-05-24T16:04:38.008" v="1199" actId="26606"/>
          <ac:spMkLst>
            <pc:docMk/>
            <pc:sldMk cId="3586170511" sldId="290"/>
            <ac:spMk id="14" creationId="{DB0D7DD0-1C67-4D4C-9E06-678233DB8468}"/>
          </ac:spMkLst>
        </pc:spChg>
        <pc:spChg chg="add del">
          <ac:chgData name="Eric Urruela" userId="0b31e1efac2be6f9" providerId="LiveId" clId="{7DF1D994-FF00-BB4E-B011-C9A7D06A456B}" dt="2022-05-24T16:04:38.008" v="1199" actId="26606"/>
          <ac:spMkLst>
            <pc:docMk/>
            <pc:sldMk cId="3586170511" sldId="290"/>
            <ac:spMk id="20" creationId="{B819A166-7571-4003-A6B8-B62034C3ED30}"/>
          </ac:spMkLst>
        </pc:spChg>
        <pc:graphicFrameChg chg="add del mod modGraphic">
          <ac:chgData name="Eric Urruela" userId="0b31e1efac2be6f9" providerId="LiveId" clId="{7DF1D994-FF00-BB4E-B011-C9A7D06A456B}" dt="2022-05-24T16:05:03.895" v="1203" actId="255"/>
          <ac:graphicFrameMkLst>
            <pc:docMk/>
            <pc:sldMk cId="3586170511" sldId="290"/>
            <ac:graphicFrameMk id="16" creationId="{422A3913-C5A0-14E3-9FC0-A2F9A219C375}"/>
          </ac:graphicFrameMkLst>
        </pc:graphicFrameChg>
      </pc:sldChg>
      <pc:sldChg chg="addSp modSp new mod modTransition setBg setClrOvrMap">
        <pc:chgData name="Eric Urruela" userId="0b31e1efac2be6f9" providerId="LiveId" clId="{7DF1D994-FF00-BB4E-B011-C9A7D06A456B}" dt="2022-05-24T17:27:42.524" v="1842"/>
        <pc:sldMkLst>
          <pc:docMk/>
          <pc:sldMk cId="38044007" sldId="291"/>
        </pc:sldMkLst>
        <pc:spChg chg="mod">
          <ac:chgData name="Eric Urruela" userId="0b31e1efac2be6f9" providerId="LiveId" clId="{7DF1D994-FF00-BB4E-B011-C9A7D06A456B}" dt="2022-05-24T15:34:12.091" v="607" actId="115"/>
          <ac:spMkLst>
            <pc:docMk/>
            <pc:sldMk cId="38044007" sldId="291"/>
            <ac:spMk id="2" creationId="{3476B01D-3515-E49A-C6B3-8102272488E7}"/>
          </ac:spMkLst>
        </pc:spChg>
        <pc:spChg chg="mod">
          <ac:chgData name="Eric Urruela" userId="0b31e1efac2be6f9" providerId="LiveId" clId="{7DF1D994-FF00-BB4E-B011-C9A7D06A456B}" dt="2022-05-24T15:19:06.213" v="531" actId="255"/>
          <ac:spMkLst>
            <pc:docMk/>
            <pc:sldMk cId="38044007" sldId="291"/>
            <ac:spMk id="3" creationId="{AF116383-9D95-C99B-1AD8-9022CA63FE67}"/>
          </ac:spMkLst>
        </pc:spChg>
        <pc:spChg chg="mod">
          <ac:chgData name="Eric Urruela" userId="0b31e1efac2be6f9" providerId="LiveId" clId="{7DF1D994-FF00-BB4E-B011-C9A7D06A456B}" dt="2022-05-24T15:19:11.546" v="532" actId="255"/>
          <ac:spMkLst>
            <pc:docMk/>
            <pc:sldMk cId="38044007" sldId="291"/>
            <ac:spMk id="4" creationId="{EDCC7E7A-F4F1-079B-67AA-211D7D9B8557}"/>
          </ac:spMkLst>
        </pc:spChg>
        <pc:spChg chg="add">
          <ac:chgData name="Eric Urruela" userId="0b31e1efac2be6f9" providerId="LiveId" clId="{7DF1D994-FF00-BB4E-B011-C9A7D06A456B}" dt="2022-05-24T15:18:58.413" v="530" actId="26606"/>
          <ac:spMkLst>
            <pc:docMk/>
            <pc:sldMk cId="38044007" sldId="291"/>
            <ac:spMk id="9" creationId="{10F24D38-B79E-44B4-830E-043F45D96DC2}"/>
          </ac:spMkLst>
        </pc:spChg>
        <pc:cxnChg chg="add">
          <ac:chgData name="Eric Urruela" userId="0b31e1efac2be6f9" providerId="LiveId" clId="{7DF1D994-FF00-BB4E-B011-C9A7D06A456B}" dt="2022-05-24T15:18:58.413" v="530" actId="26606"/>
          <ac:cxnSpMkLst>
            <pc:docMk/>
            <pc:sldMk cId="38044007" sldId="291"/>
            <ac:cxnSpMk id="11" creationId="{FC469874-256B-45B3-A79C-7591B4BA1ECC}"/>
          </ac:cxnSpMkLst>
        </pc:cxnChg>
      </pc:sldChg>
      <pc:sldChg chg="addSp delSp modSp new mod modTransition setBg">
        <pc:chgData name="Eric Urruela" userId="0b31e1efac2be6f9" providerId="LiveId" clId="{7DF1D994-FF00-BB4E-B011-C9A7D06A456B}" dt="2022-05-24T17:27:48.160" v="1843"/>
        <pc:sldMkLst>
          <pc:docMk/>
          <pc:sldMk cId="2743309378" sldId="292"/>
        </pc:sldMkLst>
        <pc:spChg chg="mod">
          <ac:chgData name="Eric Urruela" userId="0b31e1efac2be6f9" providerId="LiveId" clId="{7DF1D994-FF00-BB4E-B011-C9A7D06A456B}" dt="2022-05-24T17:20:30.617" v="1720" actId="115"/>
          <ac:spMkLst>
            <pc:docMk/>
            <pc:sldMk cId="2743309378" sldId="292"/>
            <ac:spMk id="2" creationId="{1948B19A-B4B6-E4A5-2240-3B476C99525D}"/>
          </ac:spMkLst>
        </pc:spChg>
        <pc:spChg chg="mod ord">
          <ac:chgData name="Eric Urruela" userId="0b31e1efac2be6f9" providerId="LiveId" clId="{7DF1D994-FF00-BB4E-B011-C9A7D06A456B}" dt="2022-05-24T15:29:00.933" v="547" actId="255"/>
          <ac:spMkLst>
            <pc:docMk/>
            <pc:sldMk cId="2743309378" sldId="292"/>
            <ac:spMk id="3" creationId="{C80B37C8-5F89-A816-A02E-939785529FDD}"/>
          </ac:spMkLst>
        </pc:spChg>
        <pc:spChg chg="del">
          <ac:chgData name="Eric Urruela" userId="0b31e1efac2be6f9" providerId="LiveId" clId="{7DF1D994-FF00-BB4E-B011-C9A7D06A456B}" dt="2022-05-24T15:16:24.026" v="481"/>
          <ac:spMkLst>
            <pc:docMk/>
            <pc:sldMk cId="2743309378" sldId="292"/>
            <ac:spMk id="4" creationId="{2BD94ED1-71A9-B2B4-8DC4-ED675B088D4B}"/>
          </ac:spMkLst>
        </pc:spChg>
        <pc:spChg chg="add">
          <ac:chgData name="Eric Urruela" userId="0b31e1efac2be6f9" providerId="LiveId" clId="{7DF1D994-FF00-BB4E-B011-C9A7D06A456B}" dt="2022-05-24T15:20:58.946" v="538" actId="26606"/>
          <ac:spMkLst>
            <pc:docMk/>
            <pc:sldMk cId="2743309378" sldId="292"/>
            <ac:spMk id="71" creationId="{FFB60E8C-7224-44A4-87A0-46A1711DD2ED}"/>
          </ac:spMkLst>
        </pc:spChg>
        <pc:spChg chg="add">
          <ac:chgData name="Eric Urruela" userId="0b31e1efac2be6f9" providerId="LiveId" clId="{7DF1D994-FF00-BB4E-B011-C9A7D06A456B}" dt="2022-05-24T15:20:58.946" v="538" actId="26606"/>
          <ac:spMkLst>
            <pc:docMk/>
            <pc:sldMk cId="2743309378" sldId="292"/>
            <ac:spMk id="73" creationId="{5DA32751-37A2-45C0-BE94-63D375E27003}"/>
          </ac:spMkLst>
        </pc:spChg>
        <pc:spChg chg="add">
          <ac:chgData name="Eric Urruela" userId="0b31e1efac2be6f9" providerId="LiveId" clId="{7DF1D994-FF00-BB4E-B011-C9A7D06A456B}" dt="2022-05-24T15:20:58.946" v="538" actId="26606"/>
          <ac:spMkLst>
            <pc:docMk/>
            <pc:sldMk cId="2743309378" sldId="292"/>
            <ac:spMk id="75" creationId="{E659831F-0D9A-4C63-9EBB-8435B85A440F}"/>
          </ac:spMkLst>
        </pc:spChg>
        <pc:spChg chg="add">
          <ac:chgData name="Eric Urruela" userId="0b31e1efac2be6f9" providerId="LiveId" clId="{7DF1D994-FF00-BB4E-B011-C9A7D06A456B}" dt="2022-05-24T15:20:58.946" v="538" actId="26606"/>
          <ac:spMkLst>
            <pc:docMk/>
            <pc:sldMk cId="2743309378" sldId="292"/>
            <ac:spMk id="77" creationId="{5A55FBCD-CD42-40F5-8A1B-3203F9CAEEAA}"/>
          </ac:spMkLst>
        </pc:spChg>
        <pc:picChg chg="add mod">
          <ac:chgData name="Eric Urruela" userId="0b31e1efac2be6f9" providerId="LiveId" clId="{7DF1D994-FF00-BB4E-B011-C9A7D06A456B}" dt="2022-05-24T15:21:05.627" v="540" actId="1076"/>
          <ac:picMkLst>
            <pc:docMk/>
            <pc:sldMk cId="2743309378" sldId="292"/>
            <ac:picMk id="1026" creationId="{91A7B024-49AC-AEB9-EC4F-1EC2B90C78B0}"/>
          </ac:picMkLst>
        </pc:picChg>
      </pc:sldChg>
      <pc:sldChg chg="addSp delSp modSp new mod modTransition modClrScheme chgLayout">
        <pc:chgData name="Eric Urruela" userId="0b31e1efac2be6f9" providerId="LiveId" clId="{7DF1D994-FF00-BB4E-B011-C9A7D06A456B}" dt="2022-05-24T17:28:22.958" v="1847"/>
        <pc:sldMkLst>
          <pc:docMk/>
          <pc:sldMk cId="2987397941" sldId="293"/>
        </pc:sldMkLst>
        <pc:spChg chg="del mod ord">
          <ac:chgData name="Eric Urruela" userId="0b31e1efac2be6f9" providerId="LiveId" clId="{7DF1D994-FF00-BB4E-B011-C9A7D06A456B}" dt="2022-05-24T15:35:35.585" v="611" actId="700"/>
          <ac:spMkLst>
            <pc:docMk/>
            <pc:sldMk cId="2987397941" sldId="293"/>
            <ac:spMk id="2" creationId="{7AAF79B3-39BE-2664-6148-72590B568B8A}"/>
          </ac:spMkLst>
        </pc:spChg>
        <pc:spChg chg="del mod ord">
          <ac:chgData name="Eric Urruela" userId="0b31e1efac2be6f9" providerId="LiveId" clId="{7DF1D994-FF00-BB4E-B011-C9A7D06A456B}" dt="2022-05-24T15:35:35.585" v="611" actId="700"/>
          <ac:spMkLst>
            <pc:docMk/>
            <pc:sldMk cId="2987397941" sldId="293"/>
            <ac:spMk id="3" creationId="{E08A211D-1276-C8C3-23EE-0764CBDE39A8}"/>
          </ac:spMkLst>
        </pc:spChg>
        <pc:spChg chg="add mod ord">
          <ac:chgData name="Eric Urruela" userId="0b31e1efac2be6f9" providerId="LiveId" clId="{7DF1D994-FF00-BB4E-B011-C9A7D06A456B}" dt="2022-05-24T16:22:00.041" v="1315" actId="122"/>
          <ac:spMkLst>
            <pc:docMk/>
            <pc:sldMk cId="2987397941" sldId="293"/>
            <ac:spMk id="4" creationId="{6352AB48-02F9-D3A8-2517-E417379F6B02}"/>
          </ac:spMkLst>
        </pc:spChg>
        <pc:spChg chg="add mod ord">
          <ac:chgData name="Eric Urruela" userId="0b31e1efac2be6f9" providerId="LiveId" clId="{7DF1D994-FF00-BB4E-B011-C9A7D06A456B}" dt="2022-05-24T16:22:27.519" v="1319" actId="207"/>
          <ac:spMkLst>
            <pc:docMk/>
            <pc:sldMk cId="2987397941" sldId="293"/>
            <ac:spMk id="5" creationId="{83A9D366-4486-7A5E-E67D-94A2CAE17780}"/>
          </ac:spMkLst>
        </pc:spChg>
        <pc:spChg chg="add mod ord">
          <ac:chgData name="Eric Urruela" userId="0b31e1efac2be6f9" providerId="LiveId" clId="{7DF1D994-FF00-BB4E-B011-C9A7D06A456B}" dt="2022-05-24T16:27:25.018" v="1349" actId="207"/>
          <ac:spMkLst>
            <pc:docMk/>
            <pc:sldMk cId="2987397941" sldId="293"/>
            <ac:spMk id="6" creationId="{94BA2199-F526-0CFD-453A-71844E59A154}"/>
          </ac:spMkLst>
        </pc:spChg>
      </pc:sldChg>
      <pc:sldChg chg="addSp delSp modSp new mod modTransition modClrScheme chgLayout">
        <pc:chgData name="Eric Urruela" userId="0b31e1efac2be6f9" providerId="LiveId" clId="{7DF1D994-FF00-BB4E-B011-C9A7D06A456B}" dt="2022-05-24T17:28:39.944" v="1849"/>
        <pc:sldMkLst>
          <pc:docMk/>
          <pc:sldMk cId="3058257413" sldId="294"/>
        </pc:sldMkLst>
        <pc:spChg chg="del mod ord">
          <ac:chgData name="Eric Urruela" userId="0b31e1efac2be6f9" providerId="LiveId" clId="{7DF1D994-FF00-BB4E-B011-C9A7D06A456B}" dt="2022-05-24T15:42:27.084" v="772" actId="700"/>
          <ac:spMkLst>
            <pc:docMk/>
            <pc:sldMk cId="3058257413" sldId="294"/>
            <ac:spMk id="2" creationId="{B8301953-FB14-F489-2F6C-FD4B646104D3}"/>
          </ac:spMkLst>
        </pc:spChg>
        <pc:spChg chg="del mod ord">
          <ac:chgData name="Eric Urruela" userId="0b31e1efac2be6f9" providerId="LiveId" clId="{7DF1D994-FF00-BB4E-B011-C9A7D06A456B}" dt="2022-05-24T15:42:27.084" v="772" actId="700"/>
          <ac:spMkLst>
            <pc:docMk/>
            <pc:sldMk cId="3058257413" sldId="294"/>
            <ac:spMk id="3" creationId="{CEDC2160-C8BA-6E76-9286-D16C7E8636A1}"/>
          </ac:spMkLst>
        </pc:spChg>
        <pc:spChg chg="add mod ord">
          <ac:chgData name="Eric Urruela" userId="0b31e1efac2be6f9" providerId="LiveId" clId="{7DF1D994-FF00-BB4E-B011-C9A7D06A456B}" dt="2022-05-24T16:23:08.546" v="1326" actId="207"/>
          <ac:spMkLst>
            <pc:docMk/>
            <pc:sldMk cId="3058257413" sldId="294"/>
            <ac:spMk id="4" creationId="{3BD06B46-4EFD-3EF0-9F36-4743C8223E49}"/>
          </ac:spMkLst>
        </pc:spChg>
        <pc:spChg chg="add mod ord">
          <ac:chgData name="Eric Urruela" userId="0b31e1efac2be6f9" providerId="LiveId" clId="{7DF1D994-FF00-BB4E-B011-C9A7D06A456B}" dt="2022-05-24T16:26:12.040" v="1341" actId="207"/>
          <ac:spMkLst>
            <pc:docMk/>
            <pc:sldMk cId="3058257413" sldId="294"/>
            <ac:spMk id="5" creationId="{F49837CB-EB30-4B66-416F-F664315A4E9A}"/>
          </ac:spMkLst>
        </pc:spChg>
        <pc:spChg chg="add mod ord">
          <ac:chgData name="Eric Urruela" userId="0b31e1efac2be6f9" providerId="LiveId" clId="{7DF1D994-FF00-BB4E-B011-C9A7D06A456B}" dt="2022-05-24T16:58:24.285" v="1419" actId="208"/>
          <ac:spMkLst>
            <pc:docMk/>
            <pc:sldMk cId="3058257413" sldId="294"/>
            <ac:spMk id="6" creationId="{255D1B24-5B47-3FF6-69CD-9C685386D45F}"/>
          </ac:spMkLst>
        </pc:spChg>
      </pc:sldChg>
      <pc:sldChg chg="addSp delSp modSp new mod modTransition modClrScheme chgLayout">
        <pc:chgData name="Eric Urruela" userId="0b31e1efac2be6f9" providerId="LiveId" clId="{7DF1D994-FF00-BB4E-B011-C9A7D06A456B}" dt="2022-05-24T17:28:52.150" v="1851"/>
        <pc:sldMkLst>
          <pc:docMk/>
          <pc:sldMk cId="53784234" sldId="295"/>
        </pc:sldMkLst>
        <pc:spChg chg="del mod ord">
          <ac:chgData name="Eric Urruela" userId="0b31e1efac2be6f9" providerId="LiveId" clId="{7DF1D994-FF00-BB4E-B011-C9A7D06A456B}" dt="2022-05-24T15:45:37.756" v="813" actId="700"/>
          <ac:spMkLst>
            <pc:docMk/>
            <pc:sldMk cId="53784234" sldId="295"/>
            <ac:spMk id="2" creationId="{3CA8DF69-4780-CC44-8605-8B9B51994386}"/>
          </ac:spMkLst>
        </pc:spChg>
        <pc:spChg chg="del mod ord">
          <ac:chgData name="Eric Urruela" userId="0b31e1efac2be6f9" providerId="LiveId" clId="{7DF1D994-FF00-BB4E-B011-C9A7D06A456B}" dt="2022-05-24T15:45:37.756" v="813" actId="700"/>
          <ac:spMkLst>
            <pc:docMk/>
            <pc:sldMk cId="53784234" sldId="295"/>
            <ac:spMk id="3" creationId="{2030AC0B-A42F-3292-88A8-C1BB2B40D77E}"/>
          </ac:spMkLst>
        </pc:spChg>
        <pc:spChg chg="add mod ord">
          <ac:chgData name="Eric Urruela" userId="0b31e1efac2be6f9" providerId="LiveId" clId="{7DF1D994-FF00-BB4E-B011-C9A7D06A456B}" dt="2022-05-24T16:23:33.791" v="1330" actId="207"/>
          <ac:spMkLst>
            <pc:docMk/>
            <pc:sldMk cId="53784234" sldId="295"/>
            <ac:spMk id="4" creationId="{0CDE6FC7-A3A7-EAE2-3F90-198FD09E0A31}"/>
          </ac:spMkLst>
        </pc:spChg>
        <pc:spChg chg="add mod ord">
          <ac:chgData name="Eric Urruela" userId="0b31e1efac2be6f9" providerId="LiveId" clId="{7DF1D994-FF00-BB4E-B011-C9A7D06A456B}" dt="2022-05-24T16:58:27.400" v="1420" actId="208"/>
          <ac:spMkLst>
            <pc:docMk/>
            <pc:sldMk cId="53784234" sldId="295"/>
            <ac:spMk id="5" creationId="{6F2A429F-1F0D-938D-FBE6-2467A35E46C2}"/>
          </ac:spMkLst>
        </pc:spChg>
        <pc:spChg chg="add mod ord">
          <ac:chgData name="Eric Urruela" userId="0b31e1efac2be6f9" providerId="LiveId" clId="{7DF1D994-FF00-BB4E-B011-C9A7D06A456B}" dt="2022-05-24T16:58:29.167" v="1421" actId="208"/>
          <ac:spMkLst>
            <pc:docMk/>
            <pc:sldMk cId="53784234" sldId="295"/>
            <ac:spMk id="6" creationId="{C0E87139-9FA0-5BA5-B7A4-798AD18E5944}"/>
          </ac:spMkLst>
        </pc:spChg>
      </pc:sldChg>
      <pc:sldChg chg="addSp delSp modSp new mod modTransition modClrScheme chgLayout">
        <pc:chgData name="Eric Urruela" userId="0b31e1efac2be6f9" providerId="LiveId" clId="{7DF1D994-FF00-BB4E-B011-C9A7D06A456B}" dt="2022-05-24T17:29:03.659" v="1852"/>
        <pc:sldMkLst>
          <pc:docMk/>
          <pc:sldMk cId="2693332895" sldId="296"/>
        </pc:sldMkLst>
        <pc:spChg chg="del mod ord">
          <ac:chgData name="Eric Urruela" userId="0b31e1efac2be6f9" providerId="LiveId" clId="{7DF1D994-FF00-BB4E-B011-C9A7D06A456B}" dt="2022-05-24T15:50:00.948" v="928" actId="700"/>
          <ac:spMkLst>
            <pc:docMk/>
            <pc:sldMk cId="2693332895" sldId="296"/>
            <ac:spMk id="2" creationId="{B58FFCAC-641D-2B89-801B-4779C96BCDCE}"/>
          </ac:spMkLst>
        </pc:spChg>
        <pc:spChg chg="del mod ord">
          <ac:chgData name="Eric Urruela" userId="0b31e1efac2be6f9" providerId="LiveId" clId="{7DF1D994-FF00-BB4E-B011-C9A7D06A456B}" dt="2022-05-24T15:50:00.948" v="928" actId="700"/>
          <ac:spMkLst>
            <pc:docMk/>
            <pc:sldMk cId="2693332895" sldId="296"/>
            <ac:spMk id="3" creationId="{A1873263-26C3-06B2-71F1-27A222DF5675}"/>
          </ac:spMkLst>
        </pc:spChg>
        <pc:spChg chg="add mod ord">
          <ac:chgData name="Eric Urruela" userId="0b31e1efac2be6f9" providerId="LiveId" clId="{7DF1D994-FF00-BB4E-B011-C9A7D06A456B}" dt="2022-05-24T16:58:01.033" v="1418" actId="207"/>
          <ac:spMkLst>
            <pc:docMk/>
            <pc:sldMk cId="2693332895" sldId="296"/>
            <ac:spMk id="4" creationId="{0BAC446E-E2EE-CAE1-5C0F-42F2127C06DB}"/>
          </ac:spMkLst>
        </pc:spChg>
        <pc:spChg chg="add mod ord">
          <ac:chgData name="Eric Urruela" userId="0b31e1efac2be6f9" providerId="LiveId" clId="{7DF1D994-FF00-BB4E-B011-C9A7D06A456B}" dt="2022-05-24T16:58:33.116" v="1422" actId="208"/>
          <ac:spMkLst>
            <pc:docMk/>
            <pc:sldMk cId="2693332895" sldId="296"/>
            <ac:spMk id="5" creationId="{DFE153F3-9A96-9A99-49A1-547B0AE085BA}"/>
          </ac:spMkLst>
        </pc:spChg>
        <pc:spChg chg="add mod ord">
          <ac:chgData name="Eric Urruela" userId="0b31e1efac2be6f9" providerId="LiveId" clId="{7DF1D994-FF00-BB4E-B011-C9A7D06A456B}" dt="2022-05-24T16:58:34.994" v="1423" actId="208"/>
          <ac:spMkLst>
            <pc:docMk/>
            <pc:sldMk cId="2693332895" sldId="296"/>
            <ac:spMk id="6" creationId="{7D92674D-071B-A24F-249A-94149F0B923E}"/>
          </ac:spMkLst>
        </pc:spChg>
      </pc:sldChg>
      <pc:sldChg chg="modSp new mod modTransition">
        <pc:chgData name="Eric Urruela" userId="0b31e1efac2be6f9" providerId="LiveId" clId="{7DF1D994-FF00-BB4E-B011-C9A7D06A456B}" dt="2022-05-24T17:35:38.186" v="1888" actId="14100"/>
        <pc:sldMkLst>
          <pc:docMk/>
          <pc:sldMk cId="2387902824" sldId="297"/>
        </pc:sldMkLst>
        <pc:spChg chg="mod">
          <ac:chgData name="Eric Urruela" userId="0b31e1efac2be6f9" providerId="LiveId" clId="{7DF1D994-FF00-BB4E-B011-C9A7D06A456B}" dt="2022-05-24T15:58:08.677" v="1190" actId="114"/>
          <ac:spMkLst>
            <pc:docMk/>
            <pc:sldMk cId="2387902824" sldId="297"/>
            <ac:spMk id="2" creationId="{F58B3CBC-873F-39D0-9E05-CB11A1566775}"/>
          </ac:spMkLst>
        </pc:spChg>
        <pc:spChg chg="mod">
          <ac:chgData name="Eric Urruela" userId="0b31e1efac2be6f9" providerId="LiveId" clId="{7DF1D994-FF00-BB4E-B011-C9A7D06A456B}" dt="2022-05-24T17:35:38.186" v="1888" actId="14100"/>
          <ac:spMkLst>
            <pc:docMk/>
            <pc:sldMk cId="2387902824" sldId="297"/>
            <ac:spMk id="3" creationId="{4E1F7524-E9AF-FC75-11A9-359361E24F4C}"/>
          </ac:spMkLst>
        </pc:spChg>
        <pc:spChg chg="mod">
          <ac:chgData name="Eric Urruela" userId="0b31e1efac2be6f9" providerId="LiveId" clId="{7DF1D994-FF00-BB4E-B011-C9A7D06A456B}" dt="2022-05-24T15:58:58.721" v="1193" actId="208"/>
          <ac:spMkLst>
            <pc:docMk/>
            <pc:sldMk cId="2387902824" sldId="297"/>
            <ac:spMk id="4" creationId="{22815707-9D51-111D-9FC0-BE2855FBEDD1}"/>
          </ac:spMkLst>
        </pc:spChg>
      </pc:sldChg>
      <pc:sldChg chg="addSp delSp modSp new mod modTransition setBg modClrScheme chgLayout">
        <pc:chgData name="Eric Urruela" userId="0b31e1efac2be6f9" providerId="LiveId" clId="{7DF1D994-FF00-BB4E-B011-C9A7D06A456B}" dt="2022-05-24T17:37:51.820" v="1894" actId="255"/>
        <pc:sldMkLst>
          <pc:docMk/>
          <pc:sldMk cId="235051574" sldId="298"/>
        </pc:sldMkLst>
        <pc:spChg chg="del mod ord">
          <ac:chgData name="Eric Urruela" userId="0b31e1efac2be6f9" providerId="LiveId" clId="{7DF1D994-FF00-BB4E-B011-C9A7D06A456B}" dt="2022-05-24T16:06:06.192" v="1205" actId="700"/>
          <ac:spMkLst>
            <pc:docMk/>
            <pc:sldMk cId="235051574" sldId="298"/>
            <ac:spMk id="2" creationId="{E8AF1A92-D73D-064A-5D76-2924A63F8064}"/>
          </ac:spMkLst>
        </pc:spChg>
        <pc:spChg chg="del mod ord">
          <ac:chgData name="Eric Urruela" userId="0b31e1efac2be6f9" providerId="LiveId" clId="{7DF1D994-FF00-BB4E-B011-C9A7D06A456B}" dt="2022-05-24T16:06:06.192" v="1205" actId="700"/>
          <ac:spMkLst>
            <pc:docMk/>
            <pc:sldMk cId="235051574" sldId="298"/>
            <ac:spMk id="3" creationId="{BAFF0FE2-BB73-C198-7AEC-E90D45A1F7E6}"/>
          </ac:spMkLst>
        </pc:spChg>
        <pc:spChg chg="add mod ord">
          <ac:chgData name="Eric Urruela" userId="0b31e1efac2be6f9" providerId="LiveId" clId="{7DF1D994-FF00-BB4E-B011-C9A7D06A456B}" dt="2022-05-24T17:37:51.820" v="1894" actId="255"/>
          <ac:spMkLst>
            <pc:docMk/>
            <pc:sldMk cId="235051574" sldId="298"/>
            <ac:spMk id="4" creationId="{512375CA-7DB3-F041-26DB-1A85704030D8}"/>
          </ac:spMkLst>
        </pc:spChg>
        <pc:spChg chg="add mod ord">
          <ac:chgData name="Eric Urruela" userId="0b31e1efac2be6f9" providerId="LiveId" clId="{7DF1D994-FF00-BB4E-B011-C9A7D06A456B}" dt="2022-05-24T17:14:24.668" v="1610" actId="115"/>
          <ac:spMkLst>
            <pc:docMk/>
            <pc:sldMk cId="235051574" sldId="298"/>
            <ac:spMk id="5" creationId="{85665FF2-F5BB-CA7C-B2B5-8ED96FDD5000}"/>
          </ac:spMkLst>
        </pc:spChg>
        <pc:spChg chg="add del mod ord">
          <ac:chgData name="Eric Urruela" userId="0b31e1efac2be6f9" providerId="LiveId" clId="{7DF1D994-FF00-BB4E-B011-C9A7D06A456B}" dt="2022-05-24T16:06:43.727" v="1248"/>
          <ac:spMkLst>
            <pc:docMk/>
            <pc:sldMk cId="235051574" sldId="298"/>
            <ac:spMk id="6" creationId="{B041160B-14DC-C992-F8D2-EFFD4F409ED6}"/>
          </ac:spMkLst>
        </pc:spChg>
        <pc:spChg chg="add del mod">
          <ac:chgData name="Eric Urruela" userId="0b31e1efac2be6f9" providerId="LiveId" clId="{7DF1D994-FF00-BB4E-B011-C9A7D06A456B}" dt="2022-05-24T17:05:33.170" v="1442"/>
          <ac:spMkLst>
            <pc:docMk/>
            <pc:sldMk cId="235051574" sldId="298"/>
            <ac:spMk id="9" creationId="{3FE0AD24-8DCA-F789-FA28-B6997E322ADF}"/>
          </ac:spMkLst>
        </pc:spChg>
        <pc:spChg chg="add del mod">
          <ac:chgData name="Eric Urruela" userId="0b31e1efac2be6f9" providerId="LiveId" clId="{7DF1D994-FF00-BB4E-B011-C9A7D06A456B}" dt="2022-05-24T17:06:29.065" v="1450"/>
          <ac:spMkLst>
            <pc:docMk/>
            <pc:sldMk cId="235051574" sldId="298"/>
            <ac:spMk id="10" creationId="{90C059D1-19F9-9E9A-11D0-F9238B155129}"/>
          </ac:spMkLst>
        </pc:spChg>
        <pc:spChg chg="add mod">
          <ac:chgData name="Eric Urruela" userId="0b31e1efac2be6f9" providerId="LiveId" clId="{7DF1D994-FF00-BB4E-B011-C9A7D06A456B}" dt="2022-05-24T17:10:54.380" v="1534" actId="1076"/>
          <ac:spMkLst>
            <pc:docMk/>
            <pc:sldMk cId="235051574" sldId="298"/>
            <ac:spMk id="11" creationId="{77899A7D-A6B6-F7A5-6E69-91211ED3414A}"/>
          </ac:spMkLst>
        </pc:spChg>
        <pc:spChg chg="add">
          <ac:chgData name="Eric Urruela" userId="0b31e1efac2be6f9" providerId="LiveId" clId="{7DF1D994-FF00-BB4E-B011-C9A7D06A456B}" dt="2022-05-24T16:10:56.166" v="1299" actId="26606"/>
          <ac:spMkLst>
            <pc:docMk/>
            <pc:sldMk cId="235051574" sldId="298"/>
            <ac:spMk id="12" creationId="{CEB41C5C-0F34-4DDA-9D7C-5E717F35F60C}"/>
          </ac:spMkLst>
        </pc:spChg>
        <pc:spChg chg="add mod">
          <ac:chgData name="Eric Urruela" userId="0b31e1efac2be6f9" providerId="LiveId" clId="{7DF1D994-FF00-BB4E-B011-C9A7D06A456B}" dt="2022-05-24T17:10:44.277" v="1531" actId="1076"/>
          <ac:spMkLst>
            <pc:docMk/>
            <pc:sldMk cId="235051574" sldId="298"/>
            <ac:spMk id="13" creationId="{599D3775-4124-2A38-4CAD-D75E938F5798}"/>
          </ac:spMkLst>
        </pc:spChg>
        <pc:spChg chg="add mod">
          <ac:chgData name="Eric Urruela" userId="0b31e1efac2be6f9" providerId="LiveId" clId="{7DF1D994-FF00-BB4E-B011-C9A7D06A456B}" dt="2022-05-24T17:11:10.354" v="1537" actId="1076"/>
          <ac:spMkLst>
            <pc:docMk/>
            <pc:sldMk cId="235051574" sldId="298"/>
            <ac:spMk id="15" creationId="{BEDFA461-32A2-5D12-457F-381FB11CAEA7}"/>
          </ac:spMkLst>
        </pc:spChg>
        <pc:picChg chg="add del mod">
          <ac:chgData name="Eric Urruela" userId="0b31e1efac2be6f9" providerId="LiveId" clId="{7DF1D994-FF00-BB4E-B011-C9A7D06A456B}" dt="2022-05-24T17:04:54.042" v="1440" actId="21"/>
          <ac:picMkLst>
            <pc:docMk/>
            <pc:sldMk cId="235051574" sldId="298"/>
            <ac:picMk id="7" creationId="{5C9B8F1B-187D-EB3B-E1A8-7939BD9F6E3E}"/>
          </ac:picMkLst>
        </pc:picChg>
        <pc:picChg chg="add del mod">
          <ac:chgData name="Eric Urruela" userId="0b31e1efac2be6f9" providerId="LiveId" clId="{7DF1D994-FF00-BB4E-B011-C9A7D06A456B}" dt="2022-05-24T17:06:08" v="1449" actId="478"/>
          <ac:picMkLst>
            <pc:docMk/>
            <pc:sldMk cId="235051574" sldId="298"/>
            <ac:picMk id="2050" creationId="{D539C019-E13A-C213-67EC-7ECDB1009361}"/>
          </ac:picMkLst>
        </pc:picChg>
        <pc:picChg chg="add mod">
          <ac:chgData name="Eric Urruela" userId="0b31e1efac2be6f9" providerId="LiveId" clId="{7DF1D994-FF00-BB4E-B011-C9A7D06A456B}" dt="2022-05-24T17:10:48.035" v="1533" actId="1076"/>
          <ac:picMkLst>
            <pc:docMk/>
            <pc:sldMk cId="235051574" sldId="298"/>
            <ac:picMk id="2052" creationId="{CC954767-D38A-43BC-0B1C-EA4A1BAB359A}"/>
          </ac:picMkLst>
        </pc:picChg>
        <pc:cxnChg chg="add">
          <ac:chgData name="Eric Urruela" userId="0b31e1efac2be6f9" providerId="LiveId" clId="{7DF1D994-FF00-BB4E-B011-C9A7D06A456B}" dt="2022-05-24T16:10:56.166" v="1299" actId="26606"/>
          <ac:cxnSpMkLst>
            <pc:docMk/>
            <pc:sldMk cId="235051574" sldId="298"/>
            <ac:cxnSpMk id="14" creationId="{57E1E5E6-F385-4E9C-B201-BA5BDE5CAD52}"/>
          </ac:cxnSpMkLst>
        </pc:cxnChg>
      </pc:sldChg>
      <pc:sldChg chg="addSp delSp modSp new mod modTransition setBg modClrScheme chgLayout">
        <pc:chgData name="Eric Urruela" userId="0b31e1efac2be6f9" providerId="LiveId" clId="{7DF1D994-FF00-BB4E-B011-C9A7D06A456B}" dt="2022-05-24T17:28:45.198" v="1850"/>
        <pc:sldMkLst>
          <pc:docMk/>
          <pc:sldMk cId="3001456789" sldId="299"/>
        </pc:sldMkLst>
        <pc:spChg chg="del mod ord">
          <ac:chgData name="Eric Urruela" userId="0b31e1efac2be6f9" providerId="LiveId" clId="{7DF1D994-FF00-BB4E-B011-C9A7D06A456B}" dt="2022-05-24T16:32:09.702" v="1359" actId="700"/>
          <ac:spMkLst>
            <pc:docMk/>
            <pc:sldMk cId="3001456789" sldId="299"/>
            <ac:spMk id="2" creationId="{0A368AD5-EA3D-7383-C737-3034AC45D5F5}"/>
          </ac:spMkLst>
        </pc:spChg>
        <pc:spChg chg="del mod ord">
          <ac:chgData name="Eric Urruela" userId="0b31e1efac2be6f9" providerId="LiveId" clId="{7DF1D994-FF00-BB4E-B011-C9A7D06A456B}" dt="2022-05-24T16:32:09.702" v="1359" actId="700"/>
          <ac:spMkLst>
            <pc:docMk/>
            <pc:sldMk cId="3001456789" sldId="299"/>
            <ac:spMk id="3" creationId="{5ED42039-270D-1EF7-40BE-92E7C9F9977D}"/>
          </ac:spMkLst>
        </pc:spChg>
        <pc:spChg chg="add mod ord">
          <ac:chgData name="Eric Urruela" userId="0b31e1efac2be6f9" providerId="LiveId" clId="{7DF1D994-FF00-BB4E-B011-C9A7D06A456B}" dt="2022-05-24T16:36:01.574" v="1382" actId="207"/>
          <ac:spMkLst>
            <pc:docMk/>
            <pc:sldMk cId="3001456789" sldId="299"/>
            <ac:spMk id="4" creationId="{C572B615-D892-5F46-A0F0-BB96D4E5BB1D}"/>
          </ac:spMkLst>
        </pc:spChg>
        <pc:spChg chg="add del mod ord">
          <ac:chgData name="Eric Urruela" userId="0b31e1efac2be6f9" providerId="LiveId" clId="{7DF1D994-FF00-BB4E-B011-C9A7D06A456B}" dt="2022-05-24T16:32:17.778" v="1361"/>
          <ac:spMkLst>
            <pc:docMk/>
            <pc:sldMk cId="3001456789" sldId="299"/>
            <ac:spMk id="5" creationId="{8A6B7CE0-C21E-6D1B-C36C-B81262AA03CC}"/>
          </ac:spMkLst>
        </pc:spChg>
        <pc:spChg chg="add del mod ord">
          <ac:chgData name="Eric Urruela" userId="0b31e1efac2be6f9" providerId="LiveId" clId="{7DF1D994-FF00-BB4E-B011-C9A7D06A456B}" dt="2022-05-24T16:32:42.484" v="1368" actId="478"/>
          <ac:spMkLst>
            <pc:docMk/>
            <pc:sldMk cId="3001456789" sldId="299"/>
            <ac:spMk id="6" creationId="{55CA6AC0-CBA2-AABE-D2F1-1161061588FA}"/>
          </ac:spMkLst>
        </pc:spChg>
        <pc:spChg chg="add">
          <ac:chgData name="Eric Urruela" userId="0b31e1efac2be6f9" providerId="LiveId" clId="{7DF1D994-FF00-BB4E-B011-C9A7D06A456B}" dt="2022-05-24T16:35:23.506" v="1373" actId="26606"/>
          <ac:spMkLst>
            <pc:docMk/>
            <pc:sldMk cId="3001456789" sldId="299"/>
            <ac:spMk id="12" creationId="{F575A102-D95D-4D6E-8F1B-49EED0AEC65C}"/>
          </ac:spMkLst>
        </pc:spChg>
        <pc:spChg chg="add">
          <ac:chgData name="Eric Urruela" userId="0b31e1efac2be6f9" providerId="LiveId" clId="{7DF1D994-FF00-BB4E-B011-C9A7D06A456B}" dt="2022-05-24T16:35:23.506" v="1373" actId="26606"/>
          <ac:spMkLst>
            <pc:docMk/>
            <pc:sldMk cId="3001456789" sldId="299"/>
            <ac:spMk id="14" creationId="{158B3569-73B2-4D05-8E95-886A6EE17F1F}"/>
          </ac:spMkLst>
        </pc:spChg>
        <pc:grpChg chg="add">
          <ac:chgData name="Eric Urruela" userId="0b31e1efac2be6f9" providerId="LiveId" clId="{7DF1D994-FF00-BB4E-B011-C9A7D06A456B}" dt="2022-05-24T16:35:23.506" v="1373" actId="26606"/>
          <ac:grpSpMkLst>
            <pc:docMk/>
            <pc:sldMk cId="3001456789" sldId="299"/>
            <ac:grpSpMk id="16" creationId="{CF0FFF1F-79B6-4A13-A464-070CD6F896AF}"/>
          </ac:grpSpMkLst>
        </pc:grpChg>
        <pc:picChg chg="add mod">
          <ac:chgData name="Eric Urruela" userId="0b31e1efac2be6f9" providerId="LiveId" clId="{7DF1D994-FF00-BB4E-B011-C9A7D06A456B}" dt="2022-05-24T16:35:23.506" v="1373" actId="26606"/>
          <ac:picMkLst>
            <pc:docMk/>
            <pc:sldMk cId="3001456789" sldId="299"/>
            <ac:picMk id="7" creationId="{195978B6-534A-7E3B-16DB-655972ACAF3B}"/>
          </ac:picMkLst>
        </pc:picChg>
        <pc:cxnChg chg="add">
          <ac:chgData name="Eric Urruela" userId="0b31e1efac2be6f9" providerId="LiveId" clId="{7DF1D994-FF00-BB4E-B011-C9A7D06A456B}" dt="2022-05-24T16:35:23.506" v="1373" actId="26606"/>
          <ac:cxnSpMkLst>
            <pc:docMk/>
            <pc:sldMk cId="3001456789" sldId="299"/>
            <ac:cxnSpMk id="21" creationId="{56020367-4FD5-4596-8E10-C5F095CD8DBF}"/>
          </ac:cxnSpMkLst>
        </pc:cxnChg>
      </pc:sldChg>
      <pc:sldChg chg="addSp delSp modSp new mod modTransition setBg">
        <pc:chgData name="Eric Urruela" userId="0b31e1efac2be6f9" providerId="LiveId" clId="{7DF1D994-FF00-BB4E-B011-C9A7D06A456B}" dt="2022-05-24T17:34:30.619" v="1884" actId="115"/>
        <pc:sldMkLst>
          <pc:docMk/>
          <pc:sldMk cId="1663054052" sldId="300"/>
        </pc:sldMkLst>
        <pc:spChg chg="mod">
          <ac:chgData name="Eric Urruela" userId="0b31e1efac2be6f9" providerId="LiveId" clId="{7DF1D994-FF00-BB4E-B011-C9A7D06A456B}" dt="2022-05-24T17:34:30.619" v="1884" actId="115"/>
          <ac:spMkLst>
            <pc:docMk/>
            <pc:sldMk cId="1663054052" sldId="300"/>
            <ac:spMk id="2" creationId="{1049FDEE-3F2D-D6B1-6B3D-6060EBB474C3}"/>
          </ac:spMkLst>
        </pc:spChg>
        <pc:spChg chg="mod">
          <ac:chgData name="Eric Urruela" userId="0b31e1efac2be6f9" providerId="LiveId" clId="{7DF1D994-FF00-BB4E-B011-C9A7D06A456B}" dt="2022-05-24T17:14:02.962" v="1609" actId="207"/>
          <ac:spMkLst>
            <pc:docMk/>
            <pc:sldMk cId="1663054052" sldId="300"/>
            <ac:spMk id="3" creationId="{DB645C8B-324F-E1C1-5A3E-E7AB8E5688CB}"/>
          </ac:spMkLst>
        </pc:spChg>
        <pc:spChg chg="del">
          <ac:chgData name="Eric Urruela" userId="0b31e1efac2be6f9" providerId="LiveId" clId="{7DF1D994-FF00-BB4E-B011-C9A7D06A456B}" dt="2022-05-24T17:04:57.656" v="1441"/>
          <ac:spMkLst>
            <pc:docMk/>
            <pc:sldMk cId="1663054052" sldId="300"/>
            <ac:spMk id="4" creationId="{6B90461B-0ADA-B561-C29B-BDED8ED18F4F}"/>
          </ac:spMkLst>
        </pc:spChg>
        <pc:spChg chg="add">
          <ac:chgData name="Eric Urruela" userId="0b31e1efac2be6f9" providerId="LiveId" clId="{7DF1D994-FF00-BB4E-B011-C9A7D06A456B}" dt="2022-05-24T17:13:37.676" v="1604" actId="26606"/>
          <ac:spMkLst>
            <pc:docMk/>
            <pc:sldMk cId="1663054052" sldId="300"/>
            <ac:spMk id="10" creationId="{A2D15AA5-2D73-4A11-A8C5-045F5F4392D3}"/>
          </ac:spMkLst>
        </pc:spChg>
        <pc:spChg chg="add">
          <ac:chgData name="Eric Urruela" userId="0b31e1efac2be6f9" providerId="LiveId" clId="{7DF1D994-FF00-BB4E-B011-C9A7D06A456B}" dt="2022-05-24T17:13:37.676" v="1604" actId="26606"/>
          <ac:spMkLst>
            <pc:docMk/>
            <pc:sldMk cId="1663054052" sldId="300"/>
            <ac:spMk id="12" creationId="{3CD1EA40-7116-4FCB-9369-70F29FAA91EC}"/>
          </ac:spMkLst>
        </pc:spChg>
        <pc:spChg chg="add">
          <ac:chgData name="Eric Urruela" userId="0b31e1efac2be6f9" providerId="LiveId" clId="{7DF1D994-FF00-BB4E-B011-C9A7D06A456B}" dt="2022-05-24T17:13:37.676" v="1604" actId="26606"/>
          <ac:spMkLst>
            <pc:docMk/>
            <pc:sldMk cId="1663054052" sldId="300"/>
            <ac:spMk id="14" creationId="{A5271697-90F1-4A23-8EF2-0179F2EAFACB}"/>
          </ac:spMkLst>
        </pc:spChg>
        <pc:spChg chg="add">
          <ac:chgData name="Eric Urruela" userId="0b31e1efac2be6f9" providerId="LiveId" clId="{7DF1D994-FF00-BB4E-B011-C9A7D06A456B}" dt="2022-05-24T17:13:37.676" v="1604" actId="26606"/>
          <ac:spMkLst>
            <pc:docMk/>
            <pc:sldMk cId="1663054052" sldId="300"/>
            <ac:spMk id="38" creationId="{D9F5512A-48E1-4C07-B75E-3CCC517B6804}"/>
          </ac:spMkLst>
        </pc:spChg>
        <pc:grpChg chg="add">
          <ac:chgData name="Eric Urruela" userId="0b31e1efac2be6f9" providerId="LiveId" clId="{7DF1D994-FF00-BB4E-B011-C9A7D06A456B}" dt="2022-05-24T17:13:37.676" v="1604" actId="26606"/>
          <ac:grpSpMkLst>
            <pc:docMk/>
            <pc:sldMk cId="1663054052" sldId="300"/>
            <ac:grpSpMk id="16" creationId="{39158FAB-5B51-448D-B57F-B977E815C04A}"/>
          </ac:grpSpMkLst>
        </pc:grpChg>
        <pc:picChg chg="add mod">
          <ac:chgData name="Eric Urruela" userId="0b31e1efac2be6f9" providerId="LiveId" clId="{7DF1D994-FF00-BB4E-B011-C9A7D06A456B}" dt="2022-05-24T17:13:37.676" v="1604" actId="26606"/>
          <ac:picMkLst>
            <pc:docMk/>
            <pc:sldMk cId="1663054052" sldId="300"/>
            <ac:picMk id="5" creationId="{74C851E5-E146-0012-25F6-F14470F462B3}"/>
          </ac:picMkLst>
        </pc:picChg>
      </pc:sldChg>
      <pc:sldChg chg="new del">
        <pc:chgData name="Eric Urruela" userId="0b31e1efac2be6f9" providerId="LiveId" clId="{7DF1D994-FF00-BB4E-B011-C9A7D06A456B}" dt="2022-05-24T17:25:35.931" v="1833" actId="2696"/>
        <pc:sldMkLst>
          <pc:docMk/>
          <pc:sldMk cId="3499038834" sldId="301"/>
        </pc:sldMkLst>
      </pc:sldChg>
      <pc:sldChg chg="addSp delSp modSp add mod modTransition">
        <pc:chgData name="Eric Urruela" userId="0b31e1efac2be6f9" providerId="LiveId" clId="{7DF1D994-FF00-BB4E-B011-C9A7D06A456B}" dt="2022-05-24T17:38:06.129" v="1898" actId="255"/>
        <pc:sldMkLst>
          <pc:docMk/>
          <pc:sldMk cId="2187391096" sldId="302"/>
        </pc:sldMkLst>
        <pc:spChg chg="add del mod">
          <ac:chgData name="Eric Urruela" userId="0b31e1efac2be6f9" providerId="LiveId" clId="{7DF1D994-FF00-BB4E-B011-C9A7D06A456B}" dt="2022-05-24T17:11:56.564" v="1541" actId="478"/>
          <ac:spMkLst>
            <pc:docMk/>
            <pc:sldMk cId="2187391096" sldId="302"/>
            <ac:spMk id="2" creationId="{787B38A7-BCD2-9C86-82BB-41E3241D8CF2}"/>
          </ac:spMkLst>
        </pc:spChg>
        <pc:spChg chg="mod">
          <ac:chgData name="Eric Urruela" userId="0b31e1efac2be6f9" providerId="LiveId" clId="{7DF1D994-FF00-BB4E-B011-C9A7D06A456B}" dt="2022-05-24T17:38:06.129" v="1898" actId="255"/>
          <ac:spMkLst>
            <pc:docMk/>
            <pc:sldMk cId="2187391096" sldId="302"/>
            <ac:spMk id="4" creationId="{512375CA-7DB3-F041-26DB-1A85704030D8}"/>
          </ac:spMkLst>
        </pc:spChg>
        <pc:spChg chg="mod">
          <ac:chgData name="Eric Urruela" userId="0b31e1efac2be6f9" providerId="LiveId" clId="{7DF1D994-FF00-BB4E-B011-C9A7D06A456B}" dt="2022-05-24T17:14:34.714" v="1611" actId="115"/>
          <ac:spMkLst>
            <pc:docMk/>
            <pc:sldMk cId="2187391096" sldId="302"/>
            <ac:spMk id="5" creationId="{85665FF2-F5BB-CA7C-B2B5-8ED96FDD5000}"/>
          </ac:spMkLst>
        </pc:spChg>
        <pc:spChg chg="mod">
          <ac:chgData name="Eric Urruela" userId="0b31e1efac2be6f9" providerId="LiveId" clId="{7DF1D994-FF00-BB4E-B011-C9A7D06A456B}" dt="2022-05-24T17:12:05.796" v="1544" actId="14100"/>
          <ac:spMkLst>
            <pc:docMk/>
            <pc:sldMk cId="2187391096" sldId="302"/>
            <ac:spMk id="11" creationId="{77899A7D-A6B6-F7A5-6E69-91211ED3414A}"/>
          </ac:spMkLst>
        </pc:spChg>
        <pc:picChg chg="del">
          <ac:chgData name="Eric Urruela" userId="0b31e1efac2be6f9" providerId="LiveId" clId="{7DF1D994-FF00-BB4E-B011-C9A7D06A456B}" dt="2022-05-24T17:11:52.700" v="1539" actId="478"/>
          <ac:picMkLst>
            <pc:docMk/>
            <pc:sldMk cId="2187391096" sldId="302"/>
            <ac:picMk id="2052" creationId="{CC954767-D38A-43BC-0B1C-EA4A1BAB359A}"/>
          </ac:picMkLst>
        </pc:picChg>
        <pc:picChg chg="add mod">
          <ac:chgData name="Eric Urruela" userId="0b31e1efac2be6f9" providerId="LiveId" clId="{7DF1D994-FF00-BB4E-B011-C9A7D06A456B}" dt="2022-05-24T17:12:28.519" v="1551" actId="14100"/>
          <ac:picMkLst>
            <pc:docMk/>
            <pc:sldMk cId="2187391096" sldId="302"/>
            <ac:picMk id="4098" creationId="{A5337D49-CA18-4E03-CBD6-C7D29F2BA6B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0BA69-4EDB-48D3-A329-6498BA4A9DF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47156C-C987-492E-BB52-B6ED5F19BF72}">
      <dgm:prSet custT="1"/>
      <dgm:spPr/>
      <dgm:t>
        <a:bodyPr/>
        <a:lstStyle/>
        <a:p>
          <a:r>
            <a:rPr lang="es-GT" sz="9600" i="0"/>
            <a:t>La culpa puede ser real o falsa.</a:t>
          </a:r>
          <a:endParaRPr lang="en-US" sz="9600"/>
        </a:p>
      </dgm:t>
    </dgm:pt>
    <dgm:pt modelId="{03437E05-39CD-4C39-A143-2803ECCA7EF1}" type="parTrans" cxnId="{5F7F15A8-110F-4701-8BDD-2A2BD47A6622}">
      <dgm:prSet/>
      <dgm:spPr/>
      <dgm:t>
        <a:bodyPr/>
        <a:lstStyle/>
        <a:p>
          <a:endParaRPr lang="en-US"/>
        </a:p>
      </dgm:t>
    </dgm:pt>
    <dgm:pt modelId="{8EBF8AB7-E725-4B23-B14B-D302A63E29A9}" type="sibTrans" cxnId="{5F7F15A8-110F-4701-8BDD-2A2BD47A6622}">
      <dgm:prSet/>
      <dgm:spPr/>
      <dgm:t>
        <a:bodyPr/>
        <a:lstStyle/>
        <a:p>
          <a:endParaRPr lang="en-US"/>
        </a:p>
      </dgm:t>
    </dgm:pt>
    <dgm:pt modelId="{260D5D0C-2D4B-4656-BF49-422649A64731}" type="pres">
      <dgm:prSet presAssocID="{7EF0BA69-4EDB-48D3-A329-6498BA4A9D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DE40F4-E61C-4129-AD6A-353036538E62}" type="pres">
      <dgm:prSet presAssocID="{1F47156C-C987-492E-BB52-B6ED5F19BF72}" presName="root" presStyleCnt="0"/>
      <dgm:spPr/>
    </dgm:pt>
    <dgm:pt modelId="{545BD98F-0F2A-4591-82F8-8FBE8AE4F74D}" type="pres">
      <dgm:prSet presAssocID="{1F47156C-C987-492E-BB52-B6ED5F19BF72}" presName="rootComposite" presStyleCnt="0"/>
      <dgm:spPr/>
    </dgm:pt>
    <dgm:pt modelId="{F449EA4C-997F-4B40-BDA2-7C31F70FD067}" type="pres">
      <dgm:prSet presAssocID="{1F47156C-C987-492E-BB52-B6ED5F19BF72}" presName="rootText" presStyleLbl="node1" presStyleIdx="0" presStyleCnt="1" custScaleX="129798" custScaleY="100063" custLinFactNeighborX="0" custLinFactNeighborY="8812"/>
      <dgm:spPr/>
    </dgm:pt>
    <dgm:pt modelId="{DA242F6E-3A4B-457A-95BF-29EA760A6D11}" type="pres">
      <dgm:prSet presAssocID="{1F47156C-C987-492E-BB52-B6ED5F19BF72}" presName="rootConnector" presStyleLbl="node1" presStyleIdx="0" presStyleCnt="1"/>
      <dgm:spPr/>
    </dgm:pt>
    <dgm:pt modelId="{29C76BF6-A975-44D5-8604-EDD2BAC2A62A}" type="pres">
      <dgm:prSet presAssocID="{1F47156C-C987-492E-BB52-B6ED5F19BF72}" presName="childShape" presStyleCnt="0"/>
      <dgm:spPr/>
    </dgm:pt>
  </dgm:ptLst>
  <dgm:cxnLst>
    <dgm:cxn modelId="{94419F85-7CEB-44D5-B72E-764A3A9A4CBF}" type="presOf" srcId="{7EF0BA69-4EDB-48D3-A329-6498BA4A9DFA}" destId="{260D5D0C-2D4B-4656-BF49-422649A64731}" srcOrd="0" destOrd="0" presId="urn:microsoft.com/office/officeart/2005/8/layout/hierarchy3"/>
    <dgm:cxn modelId="{5F7F15A8-110F-4701-8BDD-2A2BD47A6622}" srcId="{7EF0BA69-4EDB-48D3-A329-6498BA4A9DFA}" destId="{1F47156C-C987-492E-BB52-B6ED5F19BF72}" srcOrd="0" destOrd="0" parTransId="{03437E05-39CD-4C39-A143-2803ECCA7EF1}" sibTransId="{8EBF8AB7-E725-4B23-B14B-D302A63E29A9}"/>
    <dgm:cxn modelId="{27CB0DBD-EE9F-4E49-8208-2F98A0061946}" type="presOf" srcId="{1F47156C-C987-492E-BB52-B6ED5F19BF72}" destId="{DA242F6E-3A4B-457A-95BF-29EA760A6D11}" srcOrd="1" destOrd="0" presId="urn:microsoft.com/office/officeart/2005/8/layout/hierarchy3"/>
    <dgm:cxn modelId="{EFEAA7DE-388B-442F-9DEA-AAF1DB05C6FE}" type="presOf" srcId="{1F47156C-C987-492E-BB52-B6ED5F19BF72}" destId="{F449EA4C-997F-4B40-BDA2-7C31F70FD067}" srcOrd="0" destOrd="0" presId="urn:microsoft.com/office/officeart/2005/8/layout/hierarchy3"/>
    <dgm:cxn modelId="{ECDF0047-0CEF-4F90-B057-FF3DB01C65E8}" type="presParOf" srcId="{260D5D0C-2D4B-4656-BF49-422649A64731}" destId="{6CDE40F4-E61C-4129-AD6A-353036538E62}" srcOrd="0" destOrd="0" presId="urn:microsoft.com/office/officeart/2005/8/layout/hierarchy3"/>
    <dgm:cxn modelId="{06059FF2-56E3-482D-BCB2-1C82638CFD50}" type="presParOf" srcId="{6CDE40F4-E61C-4129-AD6A-353036538E62}" destId="{545BD98F-0F2A-4591-82F8-8FBE8AE4F74D}" srcOrd="0" destOrd="0" presId="urn:microsoft.com/office/officeart/2005/8/layout/hierarchy3"/>
    <dgm:cxn modelId="{090E7F76-66F3-4A58-B0F4-1BF92F69514F}" type="presParOf" srcId="{545BD98F-0F2A-4591-82F8-8FBE8AE4F74D}" destId="{F449EA4C-997F-4B40-BDA2-7C31F70FD067}" srcOrd="0" destOrd="0" presId="urn:microsoft.com/office/officeart/2005/8/layout/hierarchy3"/>
    <dgm:cxn modelId="{7DD76A72-E132-4DE7-A4B7-F2BFCC62C0E2}" type="presParOf" srcId="{545BD98F-0F2A-4591-82F8-8FBE8AE4F74D}" destId="{DA242F6E-3A4B-457A-95BF-29EA760A6D11}" srcOrd="1" destOrd="0" presId="urn:microsoft.com/office/officeart/2005/8/layout/hierarchy3"/>
    <dgm:cxn modelId="{D245328E-53FB-4104-B4BF-CC9560A7FE4B}" type="presParOf" srcId="{6CDE40F4-E61C-4129-AD6A-353036538E62}" destId="{29C76BF6-A975-44D5-8604-EDD2BAC2A62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EBAB52-7F98-4818-BFB9-3DF54275F77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F561C9-7CCE-4B4F-9332-F31BFDCC769E}">
      <dgm:prSet custT="1"/>
      <dgm:spPr/>
      <dgm:t>
        <a:bodyPr/>
        <a:lstStyle/>
        <a:p>
          <a:r>
            <a:rPr lang="es-GT" sz="4000" b="1" dirty="0">
              <a:solidFill>
                <a:srgbClr val="FFFF00"/>
              </a:solidFill>
            </a:rPr>
            <a:t>Marcos 3:28-29</a:t>
          </a:r>
          <a:endParaRPr lang="en-US" sz="4000" dirty="0">
            <a:solidFill>
              <a:srgbClr val="FFFF00"/>
            </a:solidFill>
          </a:endParaRPr>
        </a:p>
      </dgm:t>
    </dgm:pt>
    <dgm:pt modelId="{87ACCF79-8634-4739-B9E3-AB2D551319E2}" type="parTrans" cxnId="{481F785F-8D5A-4E94-9DC8-7693C94DD278}">
      <dgm:prSet/>
      <dgm:spPr/>
      <dgm:t>
        <a:bodyPr/>
        <a:lstStyle/>
        <a:p>
          <a:endParaRPr lang="en-US"/>
        </a:p>
      </dgm:t>
    </dgm:pt>
    <dgm:pt modelId="{C0A9132D-1EA6-4513-8D1C-0FEF6E9BD937}" type="sibTrans" cxnId="{481F785F-8D5A-4E94-9DC8-7693C94DD278}">
      <dgm:prSet/>
      <dgm:spPr/>
      <dgm:t>
        <a:bodyPr/>
        <a:lstStyle/>
        <a:p>
          <a:endParaRPr lang="en-US"/>
        </a:p>
      </dgm:t>
    </dgm:pt>
    <dgm:pt modelId="{4A41131D-689C-4E4F-BB0E-2C4AB4705976}">
      <dgm:prSet/>
      <dgm:spPr/>
      <dgm:t>
        <a:bodyPr/>
        <a:lstStyle/>
        <a:p>
          <a:r>
            <a:rPr lang="es-GT" dirty="0">
              <a:solidFill>
                <a:srgbClr val="FFFF00"/>
              </a:solidFill>
            </a:rPr>
            <a:t>28 De cierto os digo que todos los pecados serán perdonados a los hijos de los hombres, y las blasfemias cualesquiera que sean;</a:t>
          </a:r>
          <a:endParaRPr lang="en-US" dirty="0">
            <a:solidFill>
              <a:srgbClr val="FFFF00"/>
            </a:solidFill>
          </a:endParaRPr>
        </a:p>
      </dgm:t>
    </dgm:pt>
    <dgm:pt modelId="{13AB8E54-41FB-442B-89DE-31DFEB22AA79}" type="parTrans" cxnId="{178BD2FD-EAB1-40D9-933B-4B381CFB09A8}">
      <dgm:prSet/>
      <dgm:spPr/>
      <dgm:t>
        <a:bodyPr/>
        <a:lstStyle/>
        <a:p>
          <a:endParaRPr lang="en-US"/>
        </a:p>
      </dgm:t>
    </dgm:pt>
    <dgm:pt modelId="{D3863EBA-A358-42B2-BD47-8DDB143D2A67}" type="sibTrans" cxnId="{178BD2FD-EAB1-40D9-933B-4B381CFB09A8}">
      <dgm:prSet/>
      <dgm:spPr/>
      <dgm:t>
        <a:bodyPr/>
        <a:lstStyle/>
        <a:p>
          <a:endParaRPr lang="en-US"/>
        </a:p>
      </dgm:t>
    </dgm:pt>
    <dgm:pt modelId="{913C1D23-9140-4A41-89F8-028BA45A8658}">
      <dgm:prSet/>
      <dgm:spPr/>
      <dgm:t>
        <a:bodyPr/>
        <a:lstStyle/>
        <a:p>
          <a:r>
            <a:rPr lang="es-GT" dirty="0">
              <a:solidFill>
                <a:srgbClr val="FFFF00"/>
              </a:solidFill>
            </a:rPr>
            <a:t>29 pero cualquiera que </a:t>
          </a:r>
          <a:r>
            <a:rPr lang="es-GT" u="sng" dirty="0">
              <a:solidFill>
                <a:srgbClr val="FFFF00"/>
              </a:solidFill>
            </a:rPr>
            <a:t>blasfeme contra el Espíritu Santo, no tiene jamás perdón</a:t>
          </a:r>
          <a:r>
            <a:rPr lang="es-GT" dirty="0">
              <a:solidFill>
                <a:srgbClr val="FFFF00"/>
              </a:solidFill>
            </a:rPr>
            <a:t>, sino que es reo de juicio eterno.</a:t>
          </a:r>
          <a:endParaRPr lang="en-US" dirty="0">
            <a:solidFill>
              <a:srgbClr val="FFFF00"/>
            </a:solidFill>
          </a:endParaRPr>
        </a:p>
      </dgm:t>
    </dgm:pt>
    <dgm:pt modelId="{24C74FC4-471F-4B61-840E-2454FF7B2BCC}" type="parTrans" cxnId="{8BC1360F-A083-44CF-98A5-7370CB85A950}">
      <dgm:prSet/>
      <dgm:spPr/>
      <dgm:t>
        <a:bodyPr/>
        <a:lstStyle/>
        <a:p>
          <a:endParaRPr lang="en-US"/>
        </a:p>
      </dgm:t>
    </dgm:pt>
    <dgm:pt modelId="{F25B2FBF-2F62-414B-920A-67CEDD338770}" type="sibTrans" cxnId="{8BC1360F-A083-44CF-98A5-7370CB85A950}">
      <dgm:prSet/>
      <dgm:spPr/>
      <dgm:t>
        <a:bodyPr/>
        <a:lstStyle/>
        <a:p>
          <a:endParaRPr lang="en-US"/>
        </a:p>
      </dgm:t>
    </dgm:pt>
    <dgm:pt modelId="{C414003B-DF9F-DF40-9BAB-9E6880B4D7EE}" type="pres">
      <dgm:prSet presAssocID="{61EBAB52-7F98-4818-BFB9-3DF54275F770}" presName="Name0" presStyleCnt="0">
        <dgm:presLayoutVars>
          <dgm:dir/>
          <dgm:animLvl val="lvl"/>
          <dgm:resizeHandles val="exact"/>
        </dgm:presLayoutVars>
      </dgm:prSet>
      <dgm:spPr/>
    </dgm:pt>
    <dgm:pt modelId="{57BEBCFC-BACE-1B47-9558-C17015C599BB}" type="pres">
      <dgm:prSet presAssocID="{913C1D23-9140-4A41-89F8-028BA45A8658}" presName="boxAndChildren" presStyleCnt="0"/>
      <dgm:spPr/>
    </dgm:pt>
    <dgm:pt modelId="{4F9C0C39-E425-154C-9F2B-6C407B29D3BB}" type="pres">
      <dgm:prSet presAssocID="{913C1D23-9140-4A41-89F8-028BA45A8658}" presName="parentTextBox" presStyleLbl="node1" presStyleIdx="0" presStyleCnt="3"/>
      <dgm:spPr/>
    </dgm:pt>
    <dgm:pt modelId="{D0C2E1AB-1690-E443-ADB2-AB1620D548C4}" type="pres">
      <dgm:prSet presAssocID="{D3863EBA-A358-42B2-BD47-8DDB143D2A67}" presName="sp" presStyleCnt="0"/>
      <dgm:spPr/>
    </dgm:pt>
    <dgm:pt modelId="{FC393893-9F63-3242-A625-6BDA9EE0822D}" type="pres">
      <dgm:prSet presAssocID="{4A41131D-689C-4E4F-BB0E-2C4AB4705976}" presName="arrowAndChildren" presStyleCnt="0"/>
      <dgm:spPr/>
    </dgm:pt>
    <dgm:pt modelId="{9D787875-80F7-C04D-B57F-7471DF228A9F}" type="pres">
      <dgm:prSet presAssocID="{4A41131D-689C-4E4F-BB0E-2C4AB4705976}" presName="parentTextArrow" presStyleLbl="node1" presStyleIdx="1" presStyleCnt="3"/>
      <dgm:spPr/>
    </dgm:pt>
    <dgm:pt modelId="{F7B9256D-F080-A64D-A766-35E05F5247DF}" type="pres">
      <dgm:prSet presAssocID="{C0A9132D-1EA6-4513-8D1C-0FEF6E9BD937}" presName="sp" presStyleCnt="0"/>
      <dgm:spPr/>
    </dgm:pt>
    <dgm:pt modelId="{2848EE45-8E74-1849-9915-6B952F23645E}" type="pres">
      <dgm:prSet presAssocID="{1FF561C9-7CCE-4B4F-9332-F31BFDCC769E}" presName="arrowAndChildren" presStyleCnt="0"/>
      <dgm:spPr/>
    </dgm:pt>
    <dgm:pt modelId="{400D466C-153D-EE46-B11E-616D02C8057D}" type="pres">
      <dgm:prSet presAssocID="{1FF561C9-7CCE-4B4F-9332-F31BFDCC769E}" presName="parentTextArrow" presStyleLbl="node1" presStyleIdx="2" presStyleCnt="3"/>
      <dgm:spPr/>
    </dgm:pt>
  </dgm:ptLst>
  <dgm:cxnLst>
    <dgm:cxn modelId="{8BBE080C-528C-7F40-8B44-92C50000114D}" type="presOf" srcId="{913C1D23-9140-4A41-89F8-028BA45A8658}" destId="{4F9C0C39-E425-154C-9F2B-6C407B29D3BB}" srcOrd="0" destOrd="0" presId="urn:microsoft.com/office/officeart/2005/8/layout/process4"/>
    <dgm:cxn modelId="{8BC1360F-A083-44CF-98A5-7370CB85A950}" srcId="{61EBAB52-7F98-4818-BFB9-3DF54275F770}" destId="{913C1D23-9140-4A41-89F8-028BA45A8658}" srcOrd="2" destOrd="0" parTransId="{24C74FC4-471F-4B61-840E-2454FF7B2BCC}" sibTransId="{F25B2FBF-2F62-414B-920A-67CEDD338770}"/>
    <dgm:cxn modelId="{481F785F-8D5A-4E94-9DC8-7693C94DD278}" srcId="{61EBAB52-7F98-4818-BFB9-3DF54275F770}" destId="{1FF561C9-7CCE-4B4F-9332-F31BFDCC769E}" srcOrd="0" destOrd="0" parTransId="{87ACCF79-8634-4739-B9E3-AB2D551319E2}" sibTransId="{C0A9132D-1EA6-4513-8D1C-0FEF6E9BD937}"/>
    <dgm:cxn modelId="{49806091-7735-C847-B322-9812CBA2217C}" type="presOf" srcId="{61EBAB52-7F98-4818-BFB9-3DF54275F770}" destId="{C414003B-DF9F-DF40-9BAB-9E6880B4D7EE}" srcOrd="0" destOrd="0" presId="urn:microsoft.com/office/officeart/2005/8/layout/process4"/>
    <dgm:cxn modelId="{BACAAF98-F836-4543-B801-4F62126902E7}" type="presOf" srcId="{1FF561C9-7CCE-4B4F-9332-F31BFDCC769E}" destId="{400D466C-153D-EE46-B11E-616D02C8057D}" srcOrd="0" destOrd="0" presId="urn:microsoft.com/office/officeart/2005/8/layout/process4"/>
    <dgm:cxn modelId="{63D176CD-DAA2-294E-A63A-F10A632F1E45}" type="presOf" srcId="{4A41131D-689C-4E4F-BB0E-2C4AB4705976}" destId="{9D787875-80F7-C04D-B57F-7471DF228A9F}" srcOrd="0" destOrd="0" presId="urn:microsoft.com/office/officeart/2005/8/layout/process4"/>
    <dgm:cxn modelId="{178BD2FD-EAB1-40D9-933B-4B381CFB09A8}" srcId="{61EBAB52-7F98-4818-BFB9-3DF54275F770}" destId="{4A41131D-689C-4E4F-BB0E-2C4AB4705976}" srcOrd="1" destOrd="0" parTransId="{13AB8E54-41FB-442B-89DE-31DFEB22AA79}" sibTransId="{D3863EBA-A358-42B2-BD47-8DDB143D2A67}"/>
    <dgm:cxn modelId="{25711F21-5D41-3644-82F0-9B0C7D13338C}" type="presParOf" srcId="{C414003B-DF9F-DF40-9BAB-9E6880B4D7EE}" destId="{57BEBCFC-BACE-1B47-9558-C17015C599BB}" srcOrd="0" destOrd="0" presId="urn:microsoft.com/office/officeart/2005/8/layout/process4"/>
    <dgm:cxn modelId="{CBA0BDBD-ED29-D04B-A3A3-95CCC945C548}" type="presParOf" srcId="{57BEBCFC-BACE-1B47-9558-C17015C599BB}" destId="{4F9C0C39-E425-154C-9F2B-6C407B29D3BB}" srcOrd="0" destOrd="0" presId="urn:microsoft.com/office/officeart/2005/8/layout/process4"/>
    <dgm:cxn modelId="{339CE11B-E859-5345-B3CC-CA4D35F3EB75}" type="presParOf" srcId="{C414003B-DF9F-DF40-9BAB-9E6880B4D7EE}" destId="{D0C2E1AB-1690-E443-ADB2-AB1620D548C4}" srcOrd="1" destOrd="0" presId="urn:microsoft.com/office/officeart/2005/8/layout/process4"/>
    <dgm:cxn modelId="{F311C91D-D3F1-304F-98A3-F7BE7591B117}" type="presParOf" srcId="{C414003B-DF9F-DF40-9BAB-9E6880B4D7EE}" destId="{FC393893-9F63-3242-A625-6BDA9EE0822D}" srcOrd="2" destOrd="0" presId="urn:microsoft.com/office/officeart/2005/8/layout/process4"/>
    <dgm:cxn modelId="{8FEB205D-B597-9E44-9212-4F9A52DA8659}" type="presParOf" srcId="{FC393893-9F63-3242-A625-6BDA9EE0822D}" destId="{9D787875-80F7-C04D-B57F-7471DF228A9F}" srcOrd="0" destOrd="0" presId="urn:microsoft.com/office/officeart/2005/8/layout/process4"/>
    <dgm:cxn modelId="{EE5954C2-0428-2B4F-AF81-959CB3388AC4}" type="presParOf" srcId="{C414003B-DF9F-DF40-9BAB-9E6880B4D7EE}" destId="{F7B9256D-F080-A64D-A766-35E05F5247DF}" srcOrd="3" destOrd="0" presId="urn:microsoft.com/office/officeart/2005/8/layout/process4"/>
    <dgm:cxn modelId="{11409B26-1843-184D-BF3D-C44297D7B81A}" type="presParOf" srcId="{C414003B-DF9F-DF40-9BAB-9E6880B4D7EE}" destId="{2848EE45-8E74-1849-9915-6B952F23645E}" srcOrd="4" destOrd="0" presId="urn:microsoft.com/office/officeart/2005/8/layout/process4"/>
    <dgm:cxn modelId="{42736473-2A7F-2541-BD80-6E3A6FCE9710}" type="presParOf" srcId="{2848EE45-8E74-1849-9915-6B952F23645E}" destId="{400D466C-153D-EE46-B11E-616D02C805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9EA4C-997F-4B40-BDA2-7C31F70FD067}">
      <dsp:nvSpPr>
        <dsp:cNvPr id="0" name=""/>
        <dsp:cNvSpPr/>
      </dsp:nvSpPr>
      <dsp:spPr>
        <a:xfrm>
          <a:off x="6359" y="223120"/>
          <a:ext cx="10915110" cy="42073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21920" rIns="18288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9600" i="0" kern="1200"/>
            <a:t>La culpa puede ser real o falsa.</a:t>
          </a:r>
          <a:endParaRPr lang="en-US" sz="9600" kern="1200"/>
        </a:p>
      </dsp:txBody>
      <dsp:txXfrm>
        <a:off x="129587" y="346348"/>
        <a:ext cx="10668654" cy="3960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C0C39-E425-154C-9F2B-6C407B29D3BB}">
      <dsp:nvSpPr>
        <dsp:cNvPr id="0" name=""/>
        <dsp:cNvSpPr/>
      </dsp:nvSpPr>
      <dsp:spPr>
        <a:xfrm>
          <a:off x="0" y="4143670"/>
          <a:ext cx="6263640" cy="1360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rgbClr val="FFFF00"/>
              </a:solidFill>
            </a:rPr>
            <a:t>29 pero cualquiera que </a:t>
          </a:r>
          <a:r>
            <a:rPr lang="es-GT" sz="2400" u="sng" kern="1200" dirty="0">
              <a:solidFill>
                <a:srgbClr val="FFFF00"/>
              </a:solidFill>
            </a:rPr>
            <a:t>blasfeme contra el Espíritu Santo, no tiene jamás perdón</a:t>
          </a:r>
          <a:r>
            <a:rPr lang="es-GT" sz="2400" kern="1200" dirty="0">
              <a:solidFill>
                <a:srgbClr val="FFFF00"/>
              </a:solidFill>
            </a:rPr>
            <a:t>, sino que es reo de juicio eterno.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0" y="4143670"/>
        <a:ext cx="6263640" cy="1360044"/>
      </dsp:txXfrm>
    </dsp:sp>
    <dsp:sp modelId="{9D787875-80F7-C04D-B57F-7471DF228A9F}">
      <dsp:nvSpPr>
        <dsp:cNvPr id="0" name=""/>
        <dsp:cNvSpPr/>
      </dsp:nvSpPr>
      <dsp:spPr>
        <a:xfrm rot="10800000">
          <a:off x="0" y="2072321"/>
          <a:ext cx="6263640" cy="20917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 dirty="0">
              <a:solidFill>
                <a:srgbClr val="FFFF00"/>
              </a:solidFill>
            </a:rPr>
            <a:t>28 De cierto os digo que todos los pecados serán perdonados a los hijos de los hombres, y las blasfemias cualesquiera que sean;</a:t>
          </a:r>
          <a:endParaRPr lang="en-US" sz="2400" kern="1200" dirty="0">
            <a:solidFill>
              <a:srgbClr val="FFFF00"/>
            </a:solidFill>
          </a:endParaRPr>
        </a:p>
      </dsp:txBody>
      <dsp:txXfrm rot="10800000">
        <a:off x="0" y="2072321"/>
        <a:ext cx="6263640" cy="1359156"/>
      </dsp:txXfrm>
    </dsp:sp>
    <dsp:sp modelId="{400D466C-153D-EE46-B11E-616D02C8057D}">
      <dsp:nvSpPr>
        <dsp:cNvPr id="0" name=""/>
        <dsp:cNvSpPr/>
      </dsp:nvSpPr>
      <dsp:spPr>
        <a:xfrm rot="10800000">
          <a:off x="0" y="972"/>
          <a:ext cx="6263640" cy="209174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4000" b="1" kern="1200" dirty="0">
              <a:solidFill>
                <a:srgbClr val="FFFF00"/>
              </a:solidFill>
            </a:rPr>
            <a:t>Marcos 3:28-29</a:t>
          </a:r>
          <a:endParaRPr lang="en-US" sz="4000" kern="1200" dirty="0">
            <a:solidFill>
              <a:srgbClr val="FFFF00"/>
            </a:solidFill>
          </a:endParaRPr>
        </a:p>
      </dsp:txBody>
      <dsp:txXfrm rot="10800000">
        <a:off x="0" y="972"/>
        <a:ext cx="6263640" cy="1359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D5498-3F38-40CF-9539-D3E7A64B8C76}" type="datetimeFigureOut">
              <a:rPr lang="es-GT" smtClean="0"/>
              <a:t>24/05/22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24F2D-0E0B-4711-B392-0DDA1FD7B64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091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42505-A242-DC49-9AE3-3229541F21E5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5662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24F2D-0E0B-4711-B392-0DDA1FD7B649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1601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24F2D-0E0B-4711-B392-0DDA1FD7B649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8459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24F2D-0E0B-4711-B392-0DDA1FD7B649}" type="slidenum">
              <a:rPr lang="es-GT" smtClean="0"/>
              <a:t>24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908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6B3B2-CF8A-D118-D523-B8A911F5B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73658E-9D2C-9F89-F159-3986E52A6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66F5E-BC5B-0729-3227-B08E8311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D61CE-AFE7-8972-97D3-E3530190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E46E94-F049-A751-CAAF-0287AEA4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513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16DC9-CF0C-DF6C-0A3B-566EE46C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52B91C-8F39-1AA0-25BF-5F1017754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0E431B-0013-300D-EF8D-65725ACB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0118B-0B29-2779-BD27-A5B92AAE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B10674-CF85-5AF7-F523-12F8FE5D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694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1BCE0C-DD0C-515E-044C-0635CEFEDA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E02E0B-D104-5465-331E-2568A30CB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FDEA7-4E20-94E5-20EB-4EB712AA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62BF2-1445-778E-2BF7-33311BC0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7B88D-CA6B-EB1C-B7EF-B74AF950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624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6D0DE-361F-6533-0792-67A5DAEE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1AC64-16D0-CE6C-617E-E876AB65B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25A680-129E-E18B-6707-7423D6DA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8AD0C0-EA33-76D0-796F-75D5516C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6C122-E30E-6C11-8D3A-6DA7781E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542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CBBF9-388A-0B97-F843-F3DBC4E9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967917-A7AA-DA24-D6F3-E83230C33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ECF19B-371D-7E75-A9F7-2EFC98E0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B2AE8-1BA0-C5E4-52CF-ED33A01C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C2472B-89C7-2C05-C954-FEDFB3A0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329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3BCB8-6BAA-796E-3033-604E00B2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F7C9C-17F8-E2EC-8C9C-51C6150D3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A9A619-504E-F126-3A4C-B42D4DB9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874D73-91B5-C1EC-DD54-0FF2456A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4C897D-BE90-CC18-362F-7DCE8A0F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05DF97-35CA-4312-A7F1-0A035D1D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3525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64148-1710-635C-C595-8A82AE5C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EEE5B-BE55-B924-F8AC-45C008BFB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1187E-6F5A-25E5-1183-11A3CE76F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BC0789-7BCF-1F6B-550B-6E09D8D62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B8491E-3AA6-4AEA-E003-4F8782DD1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D4BA85E-1B59-85EF-CAD8-F7F71450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71ACC1-88FC-1A12-56D5-F8D18A7C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6C2D6B-7B1E-DCB6-914A-914FB752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5801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39D21-EB40-A1F3-1984-38D235B1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4D3FA1-B2BB-A104-B791-54A00E42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8C6462-961F-5692-88FA-881BC75A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2C1760-2697-AFEE-A872-0A42ABB4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007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0DBAA3-8E41-736E-DD3E-D6F95DA5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82AC8D-0E48-477C-5A48-B1AE85DC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55DF28-A79C-B49D-9737-7B93718F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233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9ECA6-8AC7-6468-1368-7827923F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0D4C36-FAFE-B3EB-A76E-9D362DB8A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A5FA9A-96D1-90A1-F8C4-9AE1D17BE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E8BFAF-71FB-2FA0-9691-90AD34BA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7526C0-DB38-8F64-9535-45F40C646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F011D4-EDF4-B11F-671B-FC73EE2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5069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60D62-D2DB-0230-44A6-B1CF7C81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B0AEAE-2523-9EF9-D028-25F4AD2D4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3FC716-2B5A-CE6F-B0D7-BE7E6B115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62EC52-8431-57C8-A2BC-1EF859725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6DCE19-DF2D-8C40-0469-1DC2ED2B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9BCCF-B2E9-451A-5CEA-4B1D4FBC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9838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FFA2A1-A0E9-CE3C-9B69-FB40F40F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A1BD63-4888-8C72-618C-16AA90C30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7955E-F405-4C3A-3985-EDC04E4D7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6BCAE-153B-4051-B35F-B185EC756EC2}" type="datetimeFigureOut">
              <a:rPr lang="es-GT" smtClean="0"/>
              <a:pPr/>
              <a:t>24/05/22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287670-D322-B8D0-92EF-CC3039790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A7731-96E4-78B0-2CAD-AB00847F7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B97E-2770-4D73-A031-DB1F3BE1477F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501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32B1E8-BC40-4380-97A6-14C0320A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BEABD9-E1ED-49C7-8734-5494C88E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0A9163-20C8-CFF1-F3E7-9C70FAE2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5" y="5010912"/>
            <a:ext cx="3387005" cy="13441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JESÚS, </a:t>
            </a:r>
            <a:br>
              <a:rPr lang="en-US" sz="2400" b="1" dirty="0">
                <a:solidFill>
                  <a:srgbClr val="0070C0"/>
                </a:solidFill>
                <a:latin typeface="+mn-lt"/>
              </a:rPr>
            </a:br>
            <a:r>
              <a:rPr lang="en-US" sz="2400" b="1" dirty="0">
                <a:solidFill>
                  <a:srgbClr val="0070C0"/>
                </a:solidFill>
                <a:latin typeface="+mn-lt"/>
              </a:rPr>
              <a:t>AYÚDAME A CONTROLAR MIS EMOCIONES</a:t>
            </a:r>
          </a:p>
        </p:txBody>
      </p:sp>
      <p:pic>
        <p:nvPicPr>
          <p:cNvPr id="5122" name="Picture 2" descr="He cometido el pecado imperdonable?">
            <a:extLst>
              <a:ext uri="{FF2B5EF4-FFF2-40B4-BE49-F238E27FC236}">
                <a16:creationId xmlns:a16="http://schemas.microsoft.com/office/drawing/2014/main" id="{BADBC6D6-9058-C997-95C2-5652ADC3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392" y="424328"/>
            <a:ext cx="3651265" cy="39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arcador de contenido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5D9C148-4956-6B6E-F4B1-A79ACD1EA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5" y="1258124"/>
            <a:ext cx="5212080" cy="2306344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7341211-05E5-4FDD-98B1-F551CD0EA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9512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E71E19-17BC-55C3-973A-DEC2E835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975" y="4782312"/>
            <a:ext cx="7490459" cy="17556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7030A0"/>
                </a:solidFill>
              </a:rPr>
              <a:t>CAPÍTULO XV: </a:t>
            </a:r>
          </a:p>
          <a:p>
            <a:pPr marL="0">
              <a:spcBef>
                <a:spcPts val="0"/>
              </a:spcBef>
            </a:pPr>
            <a:r>
              <a:rPr lang="en-US" sz="3200" dirty="0">
                <a:solidFill>
                  <a:srgbClr val="7030A0"/>
                </a:solidFill>
              </a:rPr>
              <a:t>LA CULPA Y EL PECADO IMPERDONABLE</a:t>
            </a:r>
          </a:p>
          <a:p>
            <a:pPr marL="0">
              <a:spcBef>
                <a:spcPts val="0"/>
              </a:spcBef>
            </a:pPr>
            <a:endParaRPr lang="en-US" sz="2400" dirty="0">
              <a:solidFill>
                <a:srgbClr val="7030A0"/>
              </a:solidFill>
            </a:endParaRPr>
          </a:p>
          <a:p>
            <a:pPr marL="0">
              <a:spcBef>
                <a:spcPts val="0"/>
              </a:spcBef>
            </a:pPr>
            <a:r>
              <a:rPr lang="en-US" sz="2000" dirty="0" err="1">
                <a:solidFill>
                  <a:srgbClr val="002060"/>
                </a:solidFill>
              </a:rPr>
              <a:t>Basado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en</a:t>
            </a:r>
            <a:r>
              <a:rPr lang="en-US" sz="2000" dirty="0">
                <a:solidFill>
                  <a:srgbClr val="002060"/>
                </a:solidFill>
              </a:rPr>
              <a:t> las </a:t>
            </a:r>
            <a:r>
              <a:rPr lang="en-US" sz="2000" dirty="0" err="1">
                <a:solidFill>
                  <a:srgbClr val="002060"/>
                </a:solidFill>
              </a:rPr>
              <a:t>enseñanzas</a:t>
            </a:r>
            <a:r>
              <a:rPr lang="en-US" sz="2000" dirty="0">
                <a:solidFill>
                  <a:srgbClr val="002060"/>
                </a:solidFill>
              </a:rPr>
              <a:t> de: Dra. B. R. Hicks y Pastor Carlos Stahl</a:t>
            </a:r>
          </a:p>
        </p:txBody>
      </p:sp>
    </p:spTree>
    <p:extLst>
      <p:ext uri="{BB962C8B-B14F-4D97-AF65-F5344CB8AC3E}">
        <p14:creationId xmlns:p14="http://schemas.microsoft.com/office/powerpoint/2010/main" val="1123352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48B19A-B4B6-E4A5-2240-3B476C99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63" y="386930"/>
            <a:ext cx="110363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UNO DE LOS MINISTERIOS DEL ESPÍRITU SANTO ES </a:t>
            </a:r>
            <a:r>
              <a:rPr lang="en-US" u="sng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CONVENCERNOS</a:t>
            </a:r>
            <a:r>
              <a:rPr lang="en-US" kern="1200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 DE PECADO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nvicción De Pecado - Parte 1 | Lifeword en Español">
            <a:extLst>
              <a:ext uri="{FF2B5EF4-FFF2-40B4-BE49-F238E27FC236}">
                <a16:creationId xmlns:a16="http://schemas.microsoft.com/office/drawing/2014/main" id="{91A7B024-49AC-AEB9-EC4F-1EC2B90C78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9"/>
          <a:stretch/>
        </p:blipFill>
        <p:spPr bwMode="auto">
          <a:xfrm>
            <a:off x="346963" y="3091905"/>
            <a:ext cx="5626510" cy="23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0B37C8-5F89-A816-A02E-939785529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Juan 16:7-8</a:t>
            </a:r>
          </a:p>
          <a:p>
            <a:r>
              <a:rPr lang="en-US" sz="2400" dirty="0">
                <a:solidFill>
                  <a:srgbClr val="0070C0"/>
                </a:solidFill>
              </a:rPr>
              <a:t>7 Pero </a:t>
            </a:r>
            <a:r>
              <a:rPr lang="en-US" sz="2400" dirty="0" err="1">
                <a:solidFill>
                  <a:srgbClr val="0070C0"/>
                </a:solidFill>
              </a:rPr>
              <a:t>yo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os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digo</a:t>
            </a:r>
            <a:r>
              <a:rPr lang="en-US" sz="2400" dirty="0">
                <a:solidFill>
                  <a:srgbClr val="0070C0"/>
                </a:solidFill>
              </a:rPr>
              <a:t> la </a:t>
            </a:r>
            <a:r>
              <a:rPr lang="en-US" sz="2400" dirty="0" err="1">
                <a:solidFill>
                  <a:srgbClr val="0070C0"/>
                </a:solidFill>
              </a:rPr>
              <a:t>verdad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Os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conviene</a:t>
            </a:r>
            <a:r>
              <a:rPr lang="en-US" sz="2400" dirty="0">
                <a:solidFill>
                  <a:srgbClr val="0070C0"/>
                </a:solidFill>
              </a:rPr>
              <a:t> que </a:t>
            </a:r>
            <a:r>
              <a:rPr lang="en-US" sz="2400" dirty="0" err="1">
                <a:solidFill>
                  <a:srgbClr val="0070C0"/>
                </a:solidFill>
              </a:rPr>
              <a:t>yo</a:t>
            </a:r>
            <a:r>
              <a:rPr lang="en-US" sz="2400" dirty="0">
                <a:solidFill>
                  <a:srgbClr val="0070C0"/>
                </a:solidFill>
              </a:rPr>
              <a:t> me </a:t>
            </a:r>
            <a:r>
              <a:rPr lang="en-US" sz="2400" dirty="0" err="1">
                <a:solidFill>
                  <a:srgbClr val="0070C0"/>
                </a:solidFill>
              </a:rPr>
              <a:t>vaya</a:t>
            </a:r>
            <a:r>
              <a:rPr lang="en-US" sz="2400" dirty="0">
                <a:solidFill>
                  <a:srgbClr val="0070C0"/>
                </a:solidFill>
              </a:rPr>
              <a:t>; </a:t>
            </a:r>
            <a:r>
              <a:rPr lang="en-US" sz="2400" dirty="0" err="1">
                <a:solidFill>
                  <a:srgbClr val="0070C0"/>
                </a:solidFill>
              </a:rPr>
              <a:t>porque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si</a:t>
            </a:r>
            <a:r>
              <a:rPr lang="en-US" sz="2400" dirty="0">
                <a:solidFill>
                  <a:srgbClr val="0070C0"/>
                </a:solidFill>
              </a:rPr>
              <a:t> no me </a:t>
            </a:r>
            <a:r>
              <a:rPr lang="en-US" sz="2400" dirty="0" err="1">
                <a:solidFill>
                  <a:srgbClr val="0070C0"/>
                </a:solidFill>
              </a:rPr>
              <a:t>fuera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u="sng" dirty="0" err="1">
                <a:solidFill>
                  <a:srgbClr val="0070C0"/>
                </a:solidFill>
              </a:rPr>
              <a:t>el</a:t>
            </a:r>
            <a:r>
              <a:rPr lang="en-US" sz="2400" u="sng" dirty="0">
                <a:solidFill>
                  <a:srgbClr val="0070C0"/>
                </a:solidFill>
              </a:rPr>
              <a:t> </a:t>
            </a:r>
            <a:r>
              <a:rPr lang="en-US" sz="2400" u="sng" dirty="0" err="1">
                <a:solidFill>
                  <a:srgbClr val="0070C0"/>
                </a:solidFill>
              </a:rPr>
              <a:t>Consolador</a:t>
            </a:r>
            <a:r>
              <a:rPr lang="en-US" sz="2400" dirty="0">
                <a:solidFill>
                  <a:srgbClr val="0070C0"/>
                </a:solidFill>
              </a:rPr>
              <a:t> no </a:t>
            </a:r>
            <a:r>
              <a:rPr lang="en-US" sz="2400" dirty="0" err="1">
                <a:solidFill>
                  <a:srgbClr val="0070C0"/>
                </a:solidFill>
              </a:rPr>
              <a:t>vendría</a:t>
            </a:r>
            <a:r>
              <a:rPr lang="en-US" sz="2400" dirty="0">
                <a:solidFill>
                  <a:srgbClr val="0070C0"/>
                </a:solidFill>
              </a:rPr>
              <a:t> a </a:t>
            </a:r>
            <a:r>
              <a:rPr lang="en-US" sz="2400" dirty="0" err="1">
                <a:solidFill>
                  <a:srgbClr val="0070C0"/>
                </a:solidFill>
              </a:rPr>
              <a:t>vosotros</a:t>
            </a:r>
            <a:r>
              <a:rPr lang="en-US" sz="2400" dirty="0">
                <a:solidFill>
                  <a:srgbClr val="0070C0"/>
                </a:solidFill>
              </a:rPr>
              <a:t>; mas </a:t>
            </a:r>
            <a:r>
              <a:rPr lang="en-US" sz="2400" dirty="0" err="1">
                <a:solidFill>
                  <a:srgbClr val="0070C0"/>
                </a:solidFill>
              </a:rPr>
              <a:t>si</a:t>
            </a:r>
            <a:r>
              <a:rPr lang="en-US" sz="2400" dirty="0">
                <a:solidFill>
                  <a:srgbClr val="0070C0"/>
                </a:solidFill>
              </a:rPr>
              <a:t> me </a:t>
            </a:r>
            <a:r>
              <a:rPr lang="en-US" sz="2400" dirty="0" err="1">
                <a:solidFill>
                  <a:srgbClr val="0070C0"/>
                </a:solidFill>
              </a:rPr>
              <a:t>fuere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os</a:t>
            </a:r>
            <a:r>
              <a:rPr lang="en-US" sz="2400" dirty="0">
                <a:solidFill>
                  <a:srgbClr val="0070C0"/>
                </a:solidFill>
              </a:rPr>
              <a:t> lo </a:t>
            </a:r>
            <a:r>
              <a:rPr lang="en-US" sz="2400" dirty="0" err="1">
                <a:solidFill>
                  <a:srgbClr val="0070C0"/>
                </a:solidFill>
              </a:rPr>
              <a:t>enviaré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8 Y </a:t>
            </a:r>
            <a:r>
              <a:rPr lang="en-US" sz="2400" dirty="0" err="1">
                <a:solidFill>
                  <a:srgbClr val="0070C0"/>
                </a:solidFill>
              </a:rPr>
              <a:t>cuando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él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venga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u="sng" dirty="0" err="1">
                <a:solidFill>
                  <a:srgbClr val="0070C0"/>
                </a:solidFill>
              </a:rPr>
              <a:t>convencerá</a:t>
            </a:r>
            <a:r>
              <a:rPr lang="en-US" sz="2400" u="sng" dirty="0">
                <a:solidFill>
                  <a:srgbClr val="0070C0"/>
                </a:solidFill>
              </a:rPr>
              <a:t> al </a:t>
            </a:r>
            <a:r>
              <a:rPr lang="en-US" sz="2400" u="sng" dirty="0" err="1">
                <a:solidFill>
                  <a:srgbClr val="0070C0"/>
                </a:solidFill>
              </a:rPr>
              <a:t>mundo</a:t>
            </a:r>
            <a:r>
              <a:rPr lang="en-US" sz="2400" u="sng" dirty="0">
                <a:solidFill>
                  <a:srgbClr val="0070C0"/>
                </a:solidFill>
              </a:rPr>
              <a:t> de </a:t>
            </a:r>
            <a:r>
              <a:rPr lang="en-US" sz="2400" u="sng" dirty="0" err="1">
                <a:solidFill>
                  <a:srgbClr val="0070C0"/>
                </a:solidFill>
              </a:rPr>
              <a:t>pecado</a:t>
            </a:r>
            <a:r>
              <a:rPr lang="en-US" sz="2400" dirty="0">
                <a:solidFill>
                  <a:srgbClr val="0070C0"/>
                </a:solidFill>
              </a:rPr>
              <a:t>, de </a:t>
            </a:r>
            <a:r>
              <a:rPr lang="en-US" sz="2400" dirty="0" err="1">
                <a:solidFill>
                  <a:srgbClr val="0070C0"/>
                </a:solidFill>
              </a:rPr>
              <a:t>justicia</a:t>
            </a:r>
            <a:r>
              <a:rPr lang="en-US" sz="2400" dirty="0">
                <a:solidFill>
                  <a:srgbClr val="0070C0"/>
                </a:solidFill>
              </a:rPr>
              <a:t> y de </a:t>
            </a:r>
            <a:r>
              <a:rPr lang="en-US" sz="2400" dirty="0" err="1">
                <a:solidFill>
                  <a:srgbClr val="0070C0"/>
                </a:solidFill>
              </a:rPr>
              <a:t>juicio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73D66-50AF-9966-98C6-4351612F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65125"/>
            <a:ext cx="10801200" cy="1325563"/>
          </a:xfrm>
        </p:spPr>
        <p:txBody>
          <a:bodyPr>
            <a:noAutofit/>
          </a:bodyPr>
          <a:lstStyle/>
          <a:p>
            <a:pPr algn="ctr"/>
            <a:r>
              <a:rPr lang="es-GT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LA BLASFEMIA CONTRA EL ESPÍRITU SANTO ES UN CAMINO DESCENDENTE</a:t>
            </a:r>
          </a:p>
        </p:txBody>
      </p:sp>
      <p:pic>
        <p:nvPicPr>
          <p:cNvPr id="13" name="Imagen 1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E53124E-9017-7343-95EB-7B8B32D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892300"/>
            <a:ext cx="9486900" cy="3073400"/>
          </a:xfrm>
          <a:prstGeom prst="rect">
            <a:avLst/>
          </a:prstGeom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1BBBDC4-EA7D-6110-27D0-5DA116753264}"/>
              </a:ext>
            </a:extLst>
          </p:cNvPr>
          <p:cNvCxnSpPr>
            <a:cxnSpLocks/>
          </p:cNvCxnSpPr>
          <p:nvPr/>
        </p:nvCxnSpPr>
        <p:spPr>
          <a:xfrm>
            <a:off x="838200" y="2420888"/>
            <a:ext cx="5113784" cy="36004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449272" cy="1858218"/>
          </a:xfrm>
        </p:spPr>
        <p:txBody>
          <a:bodyPr>
            <a:noAutofit/>
          </a:bodyPr>
          <a:lstStyle/>
          <a:p>
            <a:pPr algn="ctr"/>
            <a:r>
              <a:rPr lang="es-GT" sz="7200" b="1" u="sng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CUATRO</a:t>
            </a:r>
            <a:r>
              <a:rPr lang="es-GT" sz="7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PECADOS CONTRA</a:t>
            </a:r>
            <a:br>
              <a:rPr lang="es-GT" sz="7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s-GT" sz="7200" b="1" dirty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EL ESPÍRITU SANTO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35360" y="2636912"/>
            <a:ext cx="11449272" cy="374441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GT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RESISTIR</a:t>
            </a:r>
            <a:r>
              <a:rPr lang="es-GT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AL ESPÍRITU SANTO</a:t>
            </a:r>
          </a:p>
          <a:p>
            <a:pPr marL="457200" indent="-457200">
              <a:buAutoNum type="arabicPeriod"/>
            </a:pPr>
            <a:r>
              <a:rPr lang="es-GT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CONTRISTAR </a:t>
            </a:r>
            <a:r>
              <a:rPr lang="es-GT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 ESPÍRITU SANTO</a:t>
            </a:r>
          </a:p>
          <a:p>
            <a:pPr marL="457200" indent="-457200">
              <a:buAutoNum type="arabicPeriod"/>
            </a:pPr>
            <a:r>
              <a:rPr lang="es-GT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APAGAR</a:t>
            </a:r>
            <a:r>
              <a:rPr lang="es-GT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AL ESPÍRITU SANTO</a:t>
            </a:r>
          </a:p>
          <a:p>
            <a:pPr marL="457200" indent="-457200">
              <a:buAutoNum type="arabicPeriod"/>
            </a:pPr>
            <a:r>
              <a:rPr lang="es-GT" sz="48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BLASFEMAR</a:t>
            </a:r>
            <a:r>
              <a:rPr lang="es-GT" sz="4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CONTRA EL ESPÍRITU SANTO</a:t>
            </a:r>
          </a:p>
        </p:txBody>
      </p:sp>
    </p:spTree>
    <p:extLst>
      <p:ext uri="{BB962C8B-B14F-4D97-AF65-F5344CB8AC3E}">
        <p14:creationId xmlns:p14="http://schemas.microsoft.com/office/powerpoint/2010/main" val="375663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1. RESISTIR </a:t>
            </a:r>
            <a:r>
              <a:rPr 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 ESPÍRITU SANTO</a:t>
            </a:r>
            <a:endParaRPr lang="en-US" sz="66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" y="2426818"/>
            <a:ext cx="4051416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610304"/>
            <a:ext cx="5455917" cy="36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5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352AB48-02F9-D3A8-2517-E417379F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1. RESISTIR </a:t>
            </a:r>
            <a:r>
              <a:rPr lang="es-GT" sz="5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 ESPÍRITU SANTO</a:t>
            </a:r>
            <a:endParaRPr lang="es-GT" sz="54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A9D366-4486-7A5E-E67D-94A2CAE17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s-GT" sz="3600" b="1" dirty="0">
                <a:solidFill>
                  <a:srgbClr val="002060"/>
                </a:solidFill>
              </a:rPr>
              <a:t>Hechos 7:51</a:t>
            </a:r>
          </a:p>
          <a:p>
            <a:r>
              <a:rPr lang="es-GT" sz="3600" dirty="0">
                <a:solidFill>
                  <a:srgbClr val="002060"/>
                </a:solidFill>
              </a:rPr>
              <a:t>51 ¡Duros de cerviz, e incircuncisos de corazón y de oídos! Vosotros </a:t>
            </a:r>
            <a:r>
              <a:rPr lang="es-GT" sz="3600" u="sng" dirty="0">
                <a:solidFill>
                  <a:srgbClr val="002060"/>
                </a:solidFill>
              </a:rPr>
              <a:t>resistís</a:t>
            </a:r>
            <a:r>
              <a:rPr lang="es-GT" sz="3600" dirty="0">
                <a:solidFill>
                  <a:srgbClr val="002060"/>
                </a:solidFill>
              </a:rPr>
              <a:t> siempre al Espíritu Santo; como vuestros padres, así también vosotros.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BA2199-F526-0CFD-453A-71844E59A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4">
                    <a:lumMod val="50000"/>
                  </a:schemeClr>
                </a:solidFill>
              </a:rPr>
              <a:t>496. </a:t>
            </a:r>
            <a:r>
              <a:rPr lang="el-GR" sz="3600" dirty="0" err="1">
                <a:solidFill>
                  <a:schemeClr val="accent4">
                    <a:lumMod val="50000"/>
                  </a:schemeClr>
                </a:solidFill>
              </a:rPr>
              <a:t>ἀντιπίπτω</a:t>
            </a:r>
            <a:r>
              <a:rPr lang="el-GR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antipípto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Oponerse, resistir.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Ser contrario.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Hacer fuerza en oposición.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No dejarse convencer.</a:t>
            </a:r>
          </a:p>
        </p:txBody>
      </p:sp>
    </p:spTree>
    <p:extLst>
      <p:ext uri="{BB962C8B-B14F-4D97-AF65-F5344CB8AC3E}">
        <p14:creationId xmlns:p14="http://schemas.microsoft.com/office/powerpoint/2010/main" val="29873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5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25B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407368" y="4277356"/>
            <a:ext cx="11305256" cy="116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1" dirty="0">
                <a:solidFill>
                  <a:srgbClr val="825B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2. CONTRISTAR </a:t>
            </a:r>
            <a:r>
              <a:rPr lang="en-US" sz="6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 ESPÍRITU SANTO</a:t>
            </a:r>
            <a:endParaRPr lang="en-US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Marcador de contenido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997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BD06B46-4EFD-3EF0-9F36-4743C822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sz="54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2. CONTRISTAR </a:t>
            </a:r>
            <a:r>
              <a:rPr lang="es-GT" sz="5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 ESPÍRITU SANTO</a:t>
            </a:r>
            <a:endParaRPr lang="es-GT" sz="5400" dirty="0">
              <a:solidFill>
                <a:srgbClr val="0070C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49837CB-EB30-4B66-416F-F664315A4E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GT" sz="4000" b="1" dirty="0">
                <a:solidFill>
                  <a:schemeClr val="accent6">
                    <a:lumMod val="50000"/>
                  </a:schemeClr>
                </a:solidFill>
              </a:rPr>
              <a:t>Efesios 4:30</a:t>
            </a:r>
          </a:p>
          <a:p>
            <a:r>
              <a:rPr lang="es-GT" sz="4000" dirty="0">
                <a:solidFill>
                  <a:schemeClr val="accent6">
                    <a:lumMod val="50000"/>
                  </a:schemeClr>
                </a:solidFill>
              </a:rPr>
              <a:t>30 Y no </a:t>
            </a:r>
            <a:r>
              <a:rPr lang="es-GT" sz="4000" u="sng" dirty="0">
                <a:solidFill>
                  <a:schemeClr val="accent6">
                    <a:lumMod val="50000"/>
                  </a:schemeClr>
                </a:solidFill>
              </a:rPr>
              <a:t>contristéis</a:t>
            </a:r>
            <a:r>
              <a:rPr lang="es-GT" sz="4000" dirty="0">
                <a:solidFill>
                  <a:schemeClr val="accent6">
                    <a:lumMod val="50000"/>
                  </a:schemeClr>
                </a:solidFill>
              </a:rPr>
              <a:t> al Espíritu Santo de Dios, con el cual fuisteis sellados para el día de la redención.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5D1B24-5B47-3FF6-69CD-9C685386D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l-GR" sz="4400" dirty="0">
                <a:solidFill>
                  <a:schemeClr val="accent4">
                    <a:lumMod val="50000"/>
                  </a:schemeClr>
                </a:solidFill>
              </a:rPr>
              <a:t>3076. </a:t>
            </a:r>
            <a:r>
              <a:rPr lang="el-GR" sz="4400" dirty="0" err="1">
                <a:solidFill>
                  <a:schemeClr val="accent4">
                    <a:lumMod val="50000"/>
                  </a:schemeClr>
                </a:solidFill>
              </a:rPr>
              <a:t>λυπέω</a:t>
            </a:r>
            <a:r>
              <a:rPr lang="el-GR" sz="4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GT" sz="4400" dirty="0">
                <a:solidFill>
                  <a:schemeClr val="accent4">
                    <a:lumMod val="50000"/>
                  </a:schemeClr>
                </a:solidFill>
              </a:rPr>
              <a:t>lupéo</a:t>
            </a:r>
          </a:p>
          <a:p>
            <a:r>
              <a:rPr lang="es-GT" sz="4400" dirty="0">
                <a:solidFill>
                  <a:schemeClr val="accent4">
                    <a:lumMod val="50000"/>
                  </a:schemeClr>
                </a:solidFill>
              </a:rPr>
              <a:t>Afligir, angustiar, causar tristeza.</a:t>
            </a:r>
          </a:p>
        </p:txBody>
      </p:sp>
    </p:spTree>
    <p:extLst>
      <p:ext uri="{BB962C8B-B14F-4D97-AF65-F5344CB8AC3E}">
        <p14:creationId xmlns:p14="http://schemas.microsoft.com/office/powerpoint/2010/main" val="305825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75A102-D95D-4D6E-8F1B-49EED0A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572B615-D892-5F46-A0F0-BB96D4E5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4076460" cy="36262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6600" b="1" i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sz="6600" b="1" i="1" dirty="0">
                <a:solidFill>
                  <a:srgbClr val="FFFF00"/>
                </a:solidFill>
                <a:latin typeface="+mn-lt"/>
              </a:rPr>
              <a:t>APAGAR</a:t>
            </a:r>
            <a:r>
              <a:rPr lang="en-US" sz="6600" b="1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6600" b="1" dirty="0">
                <a:solidFill>
                  <a:schemeClr val="bg1"/>
                </a:solidFill>
                <a:latin typeface="+mn-lt"/>
              </a:rPr>
              <a:t>AL ESPÍRITU SANTO</a:t>
            </a:r>
            <a:br>
              <a:rPr lang="en-US" sz="62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6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Marcador de contenido 6" descr="C:\Users\Eric\Desktop\5.jpg">
            <a:extLst>
              <a:ext uri="{FF2B5EF4-FFF2-40B4-BE49-F238E27FC236}">
                <a16:creationId xmlns:a16="http://schemas.microsoft.com/office/drawing/2014/main" id="{195978B6-534A-7E3B-16DB-655972ACAF3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8000" r="7115" b="24500"/>
          <a:stretch/>
        </p:blipFill>
        <p:spPr bwMode="auto">
          <a:xfrm>
            <a:off x="5457027" y="1837743"/>
            <a:ext cx="6194967" cy="388987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F0FFF1F-79B6-4A13-A464-070CD6F89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2198" y="814999"/>
            <a:ext cx="465458" cy="581435"/>
            <a:chOff x="10942198" y="814999"/>
            <a:chExt cx="465458" cy="581435"/>
          </a:xfrm>
          <a:solidFill>
            <a:srgbClr val="FFFFFF"/>
          </a:solidFill>
        </p:grpSpPr>
        <p:sp>
          <p:nvSpPr>
            <p:cNvPr id="17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7738" y="814999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8550FED7-7C32-42BB-98DB-30272A633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16518" y="1044294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2198" y="1268720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CDE6FC7-A3A7-EAE2-3F90-198FD09E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sz="60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3. APAGAR </a:t>
            </a:r>
            <a:r>
              <a:rPr lang="es-GT" sz="6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AL ESPÍRITU SANTO</a:t>
            </a:r>
            <a:endParaRPr lang="es-GT" sz="6000" dirty="0">
              <a:solidFill>
                <a:srgbClr val="0070C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F2A429F-1F0D-938D-FBE6-2467A35E4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s-GT" sz="4400" b="1" dirty="0">
                <a:solidFill>
                  <a:schemeClr val="accent6">
                    <a:lumMod val="50000"/>
                  </a:schemeClr>
                </a:solidFill>
              </a:rPr>
              <a:t>1 Tesalonicenses 5:19</a:t>
            </a:r>
          </a:p>
          <a:p>
            <a:r>
              <a:rPr lang="es-GT" sz="4400" dirty="0">
                <a:solidFill>
                  <a:schemeClr val="accent6">
                    <a:lumMod val="50000"/>
                  </a:schemeClr>
                </a:solidFill>
              </a:rPr>
              <a:t>19 No </a:t>
            </a:r>
            <a:r>
              <a:rPr lang="es-GT" sz="4400" u="sng" dirty="0">
                <a:solidFill>
                  <a:schemeClr val="accent6">
                    <a:lumMod val="50000"/>
                  </a:schemeClr>
                </a:solidFill>
              </a:rPr>
              <a:t>apaguéis</a:t>
            </a:r>
            <a:r>
              <a:rPr lang="es-GT" sz="4400" dirty="0">
                <a:solidFill>
                  <a:schemeClr val="accent6">
                    <a:lumMod val="50000"/>
                  </a:schemeClr>
                </a:solidFill>
              </a:rPr>
              <a:t> al Espíritu.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E87139-9FA0-5BA5-B7A4-798AD18E5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4">
                    <a:lumMod val="50000"/>
                  </a:schemeClr>
                </a:solidFill>
              </a:rPr>
              <a:t>4570. </a:t>
            </a:r>
            <a:r>
              <a:rPr lang="el-GR" sz="3600" dirty="0" err="1">
                <a:solidFill>
                  <a:schemeClr val="accent4">
                    <a:lumMod val="50000"/>
                  </a:schemeClr>
                </a:solidFill>
              </a:rPr>
              <a:t>σβέννυμι</a:t>
            </a:r>
            <a:r>
              <a:rPr lang="el-GR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sbénnumi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Extinguir.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Dejar de arder.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Hacer que cese o que muera.</a:t>
            </a:r>
          </a:p>
        </p:txBody>
      </p:sp>
    </p:spTree>
    <p:extLst>
      <p:ext uri="{BB962C8B-B14F-4D97-AF65-F5344CB8AC3E}">
        <p14:creationId xmlns:p14="http://schemas.microsoft.com/office/powerpoint/2010/main" val="537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263352" y="5733256"/>
            <a:ext cx="11449272" cy="864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00B050"/>
                </a:solidFill>
              </a:rPr>
              <a:t>4. </a:t>
            </a:r>
            <a:r>
              <a:rPr lang="en-US" sz="4800" b="1" i="1" dirty="0">
                <a:solidFill>
                  <a:srgbClr val="00B050"/>
                </a:solidFill>
              </a:rPr>
              <a:t>BLASFEMAR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</a:rPr>
              <a:t>CONTRA EL ESPÍRITU SANTO</a:t>
            </a:r>
          </a:p>
        </p:txBody>
      </p:sp>
      <p:pic>
        <p:nvPicPr>
          <p:cNvPr id="5" name="Marcador de contenido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ED9FCB3-F4FA-F4BC-C7B3-17B0136E9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3" b="13633"/>
          <a:stretch/>
        </p:blipFill>
        <p:spPr>
          <a:xfrm>
            <a:off x="21" y="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89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D40B1-A913-2119-27C9-E1AD85B8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11" y="629266"/>
            <a:ext cx="37752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>
                <a:solidFill>
                  <a:srgbClr val="7030A0"/>
                </a:solidFill>
                <a:latin typeface="+mn-lt"/>
              </a:rPr>
              <a:t>CONCEPTOS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D1774-14A9-AA74-133C-33F19BBE7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1"/>
            <a:ext cx="3605571" cy="37795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i="0">
                <a:solidFill>
                  <a:schemeClr val="accent6">
                    <a:lumMod val="50000"/>
                  </a:schemeClr>
                </a:solidFill>
              </a:rPr>
              <a:t>Culpa, es la </a:t>
            </a:r>
            <a:r>
              <a:rPr lang="en-US" i="0" err="1">
                <a:solidFill>
                  <a:schemeClr val="accent6">
                    <a:lumMod val="50000"/>
                  </a:schemeClr>
                </a:solidFill>
              </a:rPr>
              <a:t>emoción</a:t>
            </a:r>
            <a:r>
              <a:rPr lang="en-US" i="0">
                <a:solidFill>
                  <a:schemeClr val="accent6">
                    <a:lumMod val="50000"/>
                  </a:schemeClr>
                </a:solidFill>
              </a:rPr>
              <a:t> o la </a:t>
            </a:r>
            <a:r>
              <a:rPr lang="en-US" i="0" err="1">
                <a:solidFill>
                  <a:schemeClr val="accent6">
                    <a:lumMod val="50000"/>
                  </a:schemeClr>
                </a:solidFill>
              </a:rPr>
              <a:t>creencia</a:t>
            </a:r>
            <a:r>
              <a:rPr lang="en-US" i="0">
                <a:solidFill>
                  <a:schemeClr val="accent6">
                    <a:lumMod val="50000"/>
                  </a:schemeClr>
                </a:solidFill>
              </a:rPr>
              <a:t> de que uno ha </a:t>
            </a:r>
            <a:r>
              <a:rPr lang="en-US" i="0" err="1">
                <a:solidFill>
                  <a:schemeClr val="accent6">
                    <a:lumMod val="50000"/>
                  </a:schemeClr>
                </a:solidFill>
              </a:rPr>
              <a:t>hecho</a:t>
            </a:r>
            <a:r>
              <a:rPr lang="en-US" i="0">
                <a:solidFill>
                  <a:schemeClr val="accent6">
                    <a:lumMod val="50000"/>
                  </a:schemeClr>
                </a:solidFill>
              </a:rPr>
              <a:t> algo </a:t>
            </a:r>
            <a:r>
              <a:rPr lang="en-US" i="0" err="1">
                <a:solidFill>
                  <a:schemeClr val="accent6">
                    <a:lumMod val="50000"/>
                  </a:schemeClr>
                </a:solidFill>
              </a:rPr>
              <a:t>malo</a:t>
            </a:r>
            <a:r>
              <a:rPr lang="en-US" i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Sentimiento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pesar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por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haber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pecado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Responsabilidad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sobre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algo 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malo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 que uno ha </a:t>
            </a:r>
            <a:r>
              <a:rPr lang="en-US" err="1">
                <a:solidFill>
                  <a:schemeClr val="accent6">
                    <a:lumMod val="50000"/>
                  </a:schemeClr>
                </a:solidFill>
              </a:rPr>
              <a:t>hecho</a:t>
            </a: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3" name="Picture 2" descr="Sentimiento de culpa: Aprende a liberarte | Área Humana">
            <a:extLst>
              <a:ext uri="{FF2B5EF4-FFF2-40B4-BE49-F238E27FC236}">
                <a16:creationId xmlns:a16="http://schemas.microsoft.com/office/drawing/2014/main" id="{A5824558-AA58-0539-385C-1816E63921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4" r="1854" b="-1"/>
          <a:stretch/>
        </p:blipFill>
        <p:spPr bwMode="auto">
          <a:xfrm>
            <a:off x="5283708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BAC446E-E2EE-CAE1-5C0F-42F2127C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GT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4. BLASFEMAR </a:t>
            </a:r>
            <a:r>
              <a:rPr lang="es-GT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CONTRA EL ESPÍRITU SANTO</a:t>
            </a:r>
            <a:endParaRPr lang="es-GT" dirty="0">
              <a:solidFill>
                <a:srgbClr val="0070C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FE153F3-9A96-9A99-49A1-547B0AE08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s-GT" sz="3600" b="1" dirty="0">
                <a:solidFill>
                  <a:schemeClr val="accent6">
                    <a:lumMod val="50000"/>
                  </a:schemeClr>
                </a:solidFill>
              </a:rPr>
              <a:t>Mateo 12:31</a:t>
            </a:r>
          </a:p>
          <a:p>
            <a:r>
              <a:rPr lang="es-GT" sz="3600" dirty="0">
                <a:solidFill>
                  <a:schemeClr val="accent6">
                    <a:lumMod val="50000"/>
                  </a:schemeClr>
                </a:solidFill>
              </a:rPr>
              <a:t>31 Por tanto os digo: Todo pecado y </a:t>
            </a:r>
            <a:r>
              <a:rPr lang="es-GT" sz="3600" u="sng" dirty="0">
                <a:solidFill>
                  <a:schemeClr val="accent6">
                    <a:lumMod val="50000"/>
                  </a:schemeClr>
                </a:solidFill>
              </a:rPr>
              <a:t>blasfemia</a:t>
            </a:r>
            <a:r>
              <a:rPr lang="es-GT" sz="3600" dirty="0">
                <a:solidFill>
                  <a:schemeClr val="accent6">
                    <a:lumMod val="50000"/>
                  </a:schemeClr>
                </a:solidFill>
              </a:rPr>
              <a:t> será perdonado a los hombres; mas la blasfemia contra el Espíritu no les será perdonada.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92674D-071B-A24F-249A-94149F0B9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4">
                    <a:lumMod val="50000"/>
                  </a:schemeClr>
                </a:solidFill>
              </a:rPr>
              <a:t>988. </a:t>
            </a:r>
            <a:r>
              <a:rPr lang="el-GR" sz="3600" dirty="0" err="1">
                <a:solidFill>
                  <a:schemeClr val="accent4">
                    <a:lumMod val="50000"/>
                  </a:schemeClr>
                </a:solidFill>
              </a:rPr>
              <a:t>βλασφημία</a:t>
            </a:r>
            <a:r>
              <a:rPr lang="el-GR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blasfemía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Maldición, maledicencia.</a:t>
            </a:r>
          </a:p>
          <a:p>
            <a:r>
              <a:rPr lang="es-GT" sz="3600" dirty="0">
                <a:solidFill>
                  <a:schemeClr val="accent4">
                    <a:lumMod val="50000"/>
                  </a:schemeClr>
                </a:solidFill>
              </a:rPr>
              <a:t>Sin arrepentimiento.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933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B3CBC-873F-39D0-9E05-CB11A156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PERSONAJES BÍBLICOS </a:t>
            </a:r>
            <a:br>
              <a:rPr lang="es-GT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s-GT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QUE </a:t>
            </a:r>
            <a:r>
              <a:rPr lang="es-GT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NO</a:t>
            </a:r>
            <a:r>
              <a:rPr lang="es-GT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SE ARREPINTIERON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F7524-E9AF-FC75-11A9-359361E24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2881536" cy="4667249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s-GT" u="sng" dirty="0">
                <a:solidFill>
                  <a:srgbClr val="7030A0"/>
                </a:solidFill>
              </a:rPr>
              <a:t>REY SAUL:</a:t>
            </a:r>
          </a:p>
          <a:p>
            <a:pPr lvl="1"/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1º. Samuel 28:16-25</a:t>
            </a:r>
            <a:endParaRPr lang="es-GT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GT" u="sng" dirty="0">
                <a:solidFill>
                  <a:srgbClr val="7030A0"/>
                </a:solidFill>
              </a:rPr>
              <a:t>SUMO SACERDOTE ELÍ: </a:t>
            </a:r>
          </a:p>
          <a:p>
            <a:pPr lvl="1"/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1º. Samuel 2:27-36, </a:t>
            </a:r>
          </a:p>
          <a:p>
            <a:pPr lvl="1"/>
            <a:r>
              <a:rPr lang="es-GT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1º. Samuel 3:11-18</a:t>
            </a:r>
          </a:p>
          <a:p>
            <a:endParaRPr lang="es-GT" dirty="0"/>
          </a:p>
          <a:p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815707-9D51-111D-9FC0-BE2855FB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784" y="1825625"/>
            <a:ext cx="7776864" cy="4667250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GT" u="sng" dirty="0">
                <a:solidFill>
                  <a:srgbClr val="7030A0"/>
                </a:solidFill>
              </a:rPr>
              <a:t>ESAÚ</a:t>
            </a:r>
          </a:p>
          <a:p>
            <a:pPr>
              <a:lnSpc>
                <a:spcPct val="120000"/>
              </a:lnSpc>
            </a:pPr>
            <a:r>
              <a:rPr lang="es-GT" sz="2100" b="1" dirty="0">
                <a:solidFill>
                  <a:srgbClr val="002060"/>
                </a:solidFill>
              </a:rPr>
              <a:t>Hebreos 12:15-17</a:t>
            </a:r>
          </a:p>
          <a:p>
            <a:pPr>
              <a:lnSpc>
                <a:spcPct val="120000"/>
              </a:lnSpc>
            </a:pPr>
            <a:r>
              <a:rPr lang="es-GT" sz="2100" dirty="0">
                <a:solidFill>
                  <a:srgbClr val="002060"/>
                </a:solidFill>
              </a:rPr>
              <a:t>15 Mirad bien, no sea que alguno deje de alcanzar la gracia de Dios; que brotando alguna raíz de amargura, os estorbe, y por ella muchos sean contaminados;</a:t>
            </a:r>
          </a:p>
          <a:p>
            <a:pPr>
              <a:lnSpc>
                <a:spcPct val="120000"/>
              </a:lnSpc>
            </a:pPr>
            <a:r>
              <a:rPr lang="es-GT" sz="2100" dirty="0">
                <a:solidFill>
                  <a:srgbClr val="002060"/>
                </a:solidFill>
              </a:rPr>
              <a:t>16 no sea que haya algún fornicario, o profano, como </a:t>
            </a:r>
            <a:r>
              <a:rPr lang="es-GT" sz="2100" u="sng" dirty="0">
                <a:solidFill>
                  <a:srgbClr val="002060"/>
                </a:solidFill>
              </a:rPr>
              <a:t>Esaú</a:t>
            </a:r>
            <a:r>
              <a:rPr lang="es-GT" sz="2100" dirty="0">
                <a:solidFill>
                  <a:srgbClr val="002060"/>
                </a:solidFill>
              </a:rPr>
              <a:t>, que por una sola comida vendió su primogenitura.</a:t>
            </a:r>
          </a:p>
          <a:p>
            <a:pPr>
              <a:lnSpc>
                <a:spcPct val="120000"/>
              </a:lnSpc>
            </a:pPr>
            <a:r>
              <a:rPr lang="es-GT" sz="2100" dirty="0">
                <a:solidFill>
                  <a:srgbClr val="002060"/>
                </a:solidFill>
              </a:rPr>
              <a:t>17 Porque ya sabéis que aun después, deseando heredar la bendición, fue desechado, </a:t>
            </a:r>
            <a:r>
              <a:rPr lang="es-GT" sz="2100" u="sng" dirty="0">
                <a:solidFill>
                  <a:srgbClr val="002060"/>
                </a:solidFill>
              </a:rPr>
              <a:t>y no hubo oportunidad para el arrepentimiento, aunque la procuró con lágrimas</a:t>
            </a:r>
            <a:r>
              <a:rPr lang="es-GT" sz="21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9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D15AA5-2D73-4A11-A8C5-045F5F43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49FDEE-3F2D-D6B1-6B3D-6060EBB4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721804"/>
            <a:ext cx="4770168" cy="2359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LOS SACRIFICIOS SE PRESENTABAN</a:t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en-US" sz="4800" b="1" u="sng" dirty="0">
                <a:solidFill>
                  <a:srgbClr val="0070C0"/>
                </a:solidFill>
              </a:rPr>
              <a:t>DOS VECES AL DÍA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58FAB-5B51-448D-B57F-B977E815C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522BD938-9DFF-4709-A3BD-499A2B456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EE23561C-E245-4EC9-996E-99893D1F1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36B954F-9D36-49C3-8B2C-EC327B40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49AAB67-422A-4669-A954-FB5FA0631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212EC127-4771-463A-A7D7-C8B9D923D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92340F8-3D1D-481C-8E6A-DBB1C5A5F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ECCE0B4D-8F94-4455-89FE-2F37775A8D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A6AA56D-4829-4C1A-AB58-33D004169C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73DE339F-48D1-468B-90E6-59A7FF981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0ABA130-9453-4EBB-9410-3D2CE04E0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CBB3F52E-6FA3-4B26-9245-5420C9D6A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E05E0729-E81C-4ABC-840F-FED6F147A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2CEFBE2-704E-4F3D-9127-BF1AAAF0B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9C6C9C8-8026-4DB6-95BA-15AFB5F4C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87A238B-F98E-42C1-80BF-9AFA32892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1AB93E8E-CF0D-416D-B04B-53CD5FE7B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D0F8339C-7983-42B5-8164-66D306B9C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44A32FF-DC2C-45E7-BE24-405D435EF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F4AF73CC-5BCB-4B12-BCDD-108624BF7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E8A7978-D28E-4E84-9E09-E6083A663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645C8B-324F-E1C1-5A3E-E7AB8E568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649" y="3531476"/>
            <a:ext cx="3981424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Números</a:t>
            </a:r>
            <a:r>
              <a:rPr lang="en-US" sz="3200" b="1" dirty="0">
                <a:solidFill>
                  <a:srgbClr val="002060"/>
                </a:solidFill>
              </a:rPr>
              <a:t> 28:4</a:t>
            </a:r>
          </a:p>
          <a:p>
            <a:r>
              <a:rPr lang="en-US" sz="3200" dirty="0">
                <a:solidFill>
                  <a:srgbClr val="002060"/>
                </a:solidFill>
              </a:rPr>
              <a:t>4 Un </a:t>
            </a:r>
            <a:r>
              <a:rPr lang="en-US" sz="3200" dirty="0" err="1">
                <a:solidFill>
                  <a:srgbClr val="002060"/>
                </a:solidFill>
              </a:rPr>
              <a:t>cordero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ofrecerás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por</a:t>
            </a:r>
            <a:r>
              <a:rPr lang="en-US" sz="3200" dirty="0">
                <a:solidFill>
                  <a:srgbClr val="002060"/>
                </a:solidFill>
              </a:rPr>
              <a:t> la </a:t>
            </a:r>
            <a:r>
              <a:rPr lang="en-US" sz="3200" u="sng" dirty="0" err="1">
                <a:solidFill>
                  <a:srgbClr val="002060"/>
                </a:solidFill>
              </a:rPr>
              <a:t>mañana</a:t>
            </a:r>
            <a:r>
              <a:rPr lang="en-US" sz="3200" dirty="0">
                <a:solidFill>
                  <a:srgbClr val="002060"/>
                </a:solidFill>
              </a:rPr>
              <a:t>, y </a:t>
            </a:r>
            <a:r>
              <a:rPr lang="en-US" sz="3200" dirty="0" err="1">
                <a:solidFill>
                  <a:srgbClr val="002060"/>
                </a:solidFill>
              </a:rPr>
              <a:t>el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otro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cordero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ofrecerás</a:t>
            </a:r>
            <a:r>
              <a:rPr lang="en-US" sz="3200" dirty="0">
                <a:solidFill>
                  <a:srgbClr val="002060"/>
                </a:solidFill>
              </a:rPr>
              <a:t> a la </a:t>
            </a:r>
            <a:r>
              <a:rPr lang="en-US" sz="3200" dirty="0" err="1">
                <a:solidFill>
                  <a:srgbClr val="002060"/>
                </a:solidFill>
              </a:rPr>
              <a:t>caída</a:t>
            </a:r>
            <a:r>
              <a:rPr lang="en-US" sz="3200" dirty="0">
                <a:solidFill>
                  <a:srgbClr val="002060"/>
                </a:solidFill>
              </a:rPr>
              <a:t> de la </a:t>
            </a:r>
            <a:r>
              <a:rPr lang="en-US" sz="3200" u="sng" dirty="0" err="1">
                <a:solidFill>
                  <a:srgbClr val="002060"/>
                </a:solidFill>
              </a:rPr>
              <a:t>tarde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</a:p>
        </p:txBody>
      </p:sp>
      <p:pic>
        <p:nvPicPr>
          <p:cNvPr id="5" name="Marcador de contenido 6" descr="C:\Users\Eric\Desktop\8.jpg">
            <a:extLst>
              <a:ext uri="{FF2B5EF4-FFF2-40B4-BE49-F238E27FC236}">
                <a16:creationId xmlns:a16="http://schemas.microsoft.com/office/drawing/2014/main" id="{74C851E5-E146-0012-25F6-F14470F462B3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14309" b="-2"/>
          <a:stretch/>
        </p:blipFill>
        <p:spPr bwMode="auto">
          <a:xfrm>
            <a:off x="5860472" y="730949"/>
            <a:ext cx="5731071" cy="54961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0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12375CA-7DB3-F041-26DB-1A857040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43351"/>
            <a:ext cx="4176464" cy="1541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DEBEMOS SER UN SACRIFICIO</a:t>
            </a:r>
            <a:br>
              <a:rPr lang="en-US" sz="32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</a:br>
            <a:r>
              <a:rPr lang="en-US" sz="3200" b="1" i="1" u="sng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DIARIO Y CONTÍNUO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5665FF2-F5BB-CA7C-B2B5-8ED96FDD5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>
                <a:solidFill>
                  <a:srgbClr val="FFFF00"/>
                </a:solidFill>
              </a:rPr>
              <a:t>Romanos</a:t>
            </a:r>
            <a:r>
              <a:rPr lang="en-US" sz="2600" b="1" dirty="0">
                <a:solidFill>
                  <a:srgbClr val="FFFF00"/>
                </a:solidFill>
              </a:rPr>
              <a:t> 12:1</a:t>
            </a:r>
          </a:p>
          <a:p>
            <a:r>
              <a:rPr lang="en-US" sz="2600" dirty="0">
                <a:solidFill>
                  <a:srgbClr val="FFFF00"/>
                </a:solidFill>
              </a:rPr>
              <a:t>1 </a:t>
            </a:r>
            <a:r>
              <a:rPr lang="en-US" sz="2600" dirty="0" err="1">
                <a:solidFill>
                  <a:srgbClr val="FFFF00"/>
                </a:solidFill>
              </a:rPr>
              <a:t>Así</a:t>
            </a:r>
            <a:r>
              <a:rPr lang="en-US" sz="2600" dirty="0">
                <a:solidFill>
                  <a:srgbClr val="FFFF00"/>
                </a:solidFill>
              </a:rPr>
              <a:t> que, </a:t>
            </a:r>
            <a:r>
              <a:rPr lang="en-US" sz="2600" dirty="0" err="1">
                <a:solidFill>
                  <a:srgbClr val="FFFF00"/>
                </a:solidFill>
              </a:rPr>
              <a:t>hermanos</a:t>
            </a:r>
            <a:r>
              <a:rPr lang="en-US" sz="2600" dirty="0">
                <a:solidFill>
                  <a:srgbClr val="FFFF00"/>
                </a:solidFill>
              </a:rPr>
              <a:t>, </a:t>
            </a:r>
            <a:r>
              <a:rPr lang="en-US" sz="2600" dirty="0" err="1">
                <a:solidFill>
                  <a:srgbClr val="FFFF00"/>
                </a:solidFill>
              </a:rPr>
              <a:t>os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ruego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por</a:t>
            </a:r>
            <a:r>
              <a:rPr lang="en-US" sz="2600" dirty="0">
                <a:solidFill>
                  <a:srgbClr val="FFFF00"/>
                </a:solidFill>
              </a:rPr>
              <a:t> las misericordias de Dios, que </a:t>
            </a:r>
            <a:r>
              <a:rPr lang="en-US" sz="2600" u="sng" dirty="0" err="1">
                <a:solidFill>
                  <a:srgbClr val="FFFF00"/>
                </a:solidFill>
              </a:rPr>
              <a:t>presentéis</a:t>
            </a:r>
            <a:r>
              <a:rPr lang="en-US" sz="2600" u="sng" dirty="0">
                <a:solidFill>
                  <a:srgbClr val="FFFF00"/>
                </a:solidFill>
              </a:rPr>
              <a:t> </a:t>
            </a:r>
            <a:r>
              <a:rPr lang="en-US" sz="2600" u="sng" dirty="0" err="1">
                <a:solidFill>
                  <a:srgbClr val="FFFF00"/>
                </a:solidFill>
              </a:rPr>
              <a:t>vuestros</a:t>
            </a:r>
            <a:r>
              <a:rPr lang="en-US" sz="2600" u="sng" dirty="0">
                <a:solidFill>
                  <a:srgbClr val="FFFF00"/>
                </a:solidFill>
              </a:rPr>
              <a:t> </a:t>
            </a:r>
            <a:r>
              <a:rPr lang="en-US" sz="2600" u="sng" dirty="0" err="1">
                <a:solidFill>
                  <a:srgbClr val="FFFF00"/>
                </a:solidFill>
              </a:rPr>
              <a:t>cuerpos</a:t>
            </a:r>
            <a:r>
              <a:rPr lang="en-US" sz="2600" u="sng" dirty="0">
                <a:solidFill>
                  <a:srgbClr val="FFFF00"/>
                </a:solidFill>
              </a:rPr>
              <a:t> </a:t>
            </a:r>
            <a:r>
              <a:rPr lang="en-US" sz="2600" u="sng" dirty="0" err="1">
                <a:solidFill>
                  <a:srgbClr val="FFFF00"/>
                </a:solidFill>
              </a:rPr>
              <a:t>en</a:t>
            </a:r>
            <a:r>
              <a:rPr lang="en-US" sz="2600" u="sng" dirty="0">
                <a:solidFill>
                  <a:srgbClr val="FFFF00"/>
                </a:solidFill>
              </a:rPr>
              <a:t> </a:t>
            </a:r>
            <a:r>
              <a:rPr lang="en-US" sz="2600" u="sng" dirty="0" err="1">
                <a:solidFill>
                  <a:srgbClr val="FFFF00"/>
                </a:solidFill>
              </a:rPr>
              <a:t>sacrificio</a:t>
            </a:r>
            <a:r>
              <a:rPr lang="en-US" sz="2600" u="sng" dirty="0">
                <a:solidFill>
                  <a:srgbClr val="FFFF00"/>
                </a:solidFill>
              </a:rPr>
              <a:t> vivo</a:t>
            </a:r>
            <a:r>
              <a:rPr lang="en-US" sz="2600" dirty="0">
                <a:solidFill>
                  <a:srgbClr val="FFFF00"/>
                </a:solidFill>
              </a:rPr>
              <a:t>, santo, </a:t>
            </a:r>
            <a:r>
              <a:rPr lang="en-US" sz="2600" dirty="0" err="1">
                <a:solidFill>
                  <a:srgbClr val="FFFF00"/>
                </a:solidFill>
              </a:rPr>
              <a:t>agradable</a:t>
            </a:r>
            <a:r>
              <a:rPr lang="en-US" sz="2600" dirty="0">
                <a:solidFill>
                  <a:srgbClr val="FFFF00"/>
                </a:solidFill>
              </a:rPr>
              <a:t> a Dios, que es </a:t>
            </a:r>
            <a:r>
              <a:rPr lang="en-US" sz="2600" dirty="0" err="1">
                <a:solidFill>
                  <a:srgbClr val="FFFF00"/>
                </a:solidFill>
              </a:rPr>
              <a:t>vuestro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culto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sz="2600" dirty="0" err="1">
                <a:solidFill>
                  <a:srgbClr val="FFFF00"/>
                </a:solidFill>
              </a:rPr>
              <a:t>racional</a:t>
            </a:r>
            <a:r>
              <a:rPr lang="en-US" sz="26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052" name="Picture 4" descr="Cordero de Dios - Wikipedia, la enciclopedia libre">
            <a:extLst>
              <a:ext uri="{FF2B5EF4-FFF2-40B4-BE49-F238E27FC236}">
                <a16:creationId xmlns:a16="http://schemas.microsoft.com/office/drawing/2014/main" id="{CC954767-D38A-43BC-0B1C-EA4A1BAB35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"/>
          <a:stretch/>
        </p:blipFill>
        <p:spPr bwMode="auto">
          <a:xfrm>
            <a:off x="4953495" y="1124744"/>
            <a:ext cx="69845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7899A7D-A6B6-F7A5-6E69-91211ED3414A}"/>
              </a:ext>
            </a:extLst>
          </p:cNvPr>
          <p:cNvSpPr txBox="1"/>
          <p:nvPr/>
        </p:nvSpPr>
        <p:spPr>
          <a:xfrm>
            <a:off x="5663952" y="22768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chemeClr val="bg1"/>
                </a:solidFill>
              </a:rPr>
              <a:t>1. CABEZA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9D3775-4124-2A38-4CAD-D75E938F5798}"/>
              </a:ext>
            </a:extLst>
          </p:cNvPr>
          <p:cNvSpPr txBox="1"/>
          <p:nvPr/>
        </p:nvSpPr>
        <p:spPr>
          <a:xfrm>
            <a:off x="8544272" y="31951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chemeClr val="bg1"/>
                </a:solidFill>
              </a:rPr>
              <a:t>2. ENTRAÑAS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DFA461-32A2-5D12-457F-381FB11CAEA7}"/>
              </a:ext>
            </a:extLst>
          </p:cNvPr>
          <p:cNvSpPr txBox="1"/>
          <p:nvPr/>
        </p:nvSpPr>
        <p:spPr>
          <a:xfrm>
            <a:off x="10256121" y="43651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chemeClr val="bg1"/>
                </a:solidFill>
              </a:rPr>
              <a:t>3. PIERNAS</a:t>
            </a:r>
          </a:p>
        </p:txBody>
      </p:sp>
    </p:spTree>
    <p:extLst>
      <p:ext uri="{BB962C8B-B14F-4D97-AF65-F5344CB8AC3E}">
        <p14:creationId xmlns:p14="http://schemas.microsoft.com/office/powerpoint/2010/main" val="2350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12375CA-7DB3-F041-26DB-1A8570403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04671"/>
            <a:ext cx="4176464" cy="15805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DEBEMOS SER UN SACRIFICIO</a:t>
            </a:r>
            <a:br>
              <a:rPr lang="en-US" sz="3200" b="1" kern="12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</a:br>
            <a:r>
              <a:rPr lang="en-US" sz="3200" b="1" i="1" u="sng" kern="1200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DIARIO Y CONTÍNUO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5665FF2-F5BB-CA7C-B2B5-8ED96FDD5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610" y="2121763"/>
            <a:ext cx="3822192" cy="377301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600" b="1" dirty="0" err="1">
                <a:solidFill>
                  <a:schemeClr val="bg1"/>
                </a:solidFill>
              </a:rPr>
              <a:t>Romanos</a:t>
            </a:r>
            <a:r>
              <a:rPr lang="en-US" sz="2600" b="1" dirty="0">
                <a:solidFill>
                  <a:schemeClr val="bg1"/>
                </a:solidFill>
              </a:rPr>
              <a:t> 12:1</a:t>
            </a:r>
          </a:p>
          <a:p>
            <a:r>
              <a:rPr lang="en-US" sz="2600" dirty="0">
                <a:solidFill>
                  <a:schemeClr val="bg1"/>
                </a:solidFill>
              </a:rPr>
              <a:t>1 </a:t>
            </a:r>
            <a:r>
              <a:rPr lang="en-US" sz="2600" dirty="0" err="1">
                <a:solidFill>
                  <a:schemeClr val="bg1"/>
                </a:solidFill>
              </a:rPr>
              <a:t>Así</a:t>
            </a:r>
            <a:r>
              <a:rPr lang="en-US" sz="2600" dirty="0">
                <a:solidFill>
                  <a:schemeClr val="bg1"/>
                </a:solidFill>
              </a:rPr>
              <a:t> que, </a:t>
            </a:r>
            <a:r>
              <a:rPr lang="en-US" sz="2600" dirty="0" err="1">
                <a:solidFill>
                  <a:schemeClr val="bg1"/>
                </a:solidFill>
              </a:rPr>
              <a:t>hermanos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ruego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por</a:t>
            </a:r>
            <a:r>
              <a:rPr lang="en-US" sz="2600" dirty="0">
                <a:solidFill>
                  <a:schemeClr val="bg1"/>
                </a:solidFill>
              </a:rPr>
              <a:t> las misericordias de Dios, que </a:t>
            </a:r>
            <a:r>
              <a:rPr lang="en-US" sz="2600" u="sng" dirty="0" err="1">
                <a:solidFill>
                  <a:schemeClr val="bg1"/>
                </a:solidFill>
              </a:rPr>
              <a:t>presentéis</a:t>
            </a:r>
            <a:r>
              <a:rPr lang="en-US" sz="2600" u="sng" dirty="0">
                <a:solidFill>
                  <a:schemeClr val="bg1"/>
                </a:solidFill>
              </a:rPr>
              <a:t> </a:t>
            </a:r>
            <a:r>
              <a:rPr lang="en-US" sz="2600" u="sng" dirty="0" err="1">
                <a:solidFill>
                  <a:schemeClr val="bg1"/>
                </a:solidFill>
              </a:rPr>
              <a:t>vuestros</a:t>
            </a:r>
            <a:r>
              <a:rPr lang="en-US" sz="2600" u="sng" dirty="0">
                <a:solidFill>
                  <a:schemeClr val="bg1"/>
                </a:solidFill>
              </a:rPr>
              <a:t> </a:t>
            </a:r>
            <a:r>
              <a:rPr lang="en-US" sz="2600" u="sng" dirty="0" err="1">
                <a:solidFill>
                  <a:schemeClr val="bg1"/>
                </a:solidFill>
              </a:rPr>
              <a:t>cuerpos</a:t>
            </a:r>
            <a:r>
              <a:rPr lang="en-US" sz="2600" u="sng" dirty="0">
                <a:solidFill>
                  <a:schemeClr val="bg1"/>
                </a:solidFill>
              </a:rPr>
              <a:t> </a:t>
            </a:r>
            <a:r>
              <a:rPr lang="en-US" sz="2600" u="sng" dirty="0" err="1">
                <a:solidFill>
                  <a:schemeClr val="bg1"/>
                </a:solidFill>
              </a:rPr>
              <a:t>en</a:t>
            </a:r>
            <a:r>
              <a:rPr lang="en-US" sz="2600" u="sng" dirty="0">
                <a:solidFill>
                  <a:schemeClr val="bg1"/>
                </a:solidFill>
              </a:rPr>
              <a:t> </a:t>
            </a:r>
            <a:r>
              <a:rPr lang="en-US" sz="2600" u="sng" dirty="0" err="1">
                <a:solidFill>
                  <a:schemeClr val="bg1"/>
                </a:solidFill>
              </a:rPr>
              <a:t>sacrificio</a:t>
            </a:r>
            <a:r>
              <a:rPr lang="en-US" sz="2600" u="sng" dirty="0">
                <a:solidFill>
                  <a:schemeClr val="bg1"/>
                </a:solidFill>
              </a:rPr>
              <a:t> vivo</a:t>
            </a:r>
            <a:r>
              <a:rPr lang="en-US" sz="2600" dirty="0">
                <a:solidFill>
                  <a:schemeClr val="bg1"/>
                </a:solidFill>
              </a:rPr>
              <a:t>, santo, </a:t>
            </a:r>
            <a:r>
              <a:rPr lang="en-US" sz="2600" dirty="0" err="1">
                <a:solidFill>
                  <a:schemeClr val="bg1"/>
                </a:solidFill>
              </a:rPr>
              <a:t>agradable</a:t>
            </a:r>
            <a:r>
              <a:rPr lang="en-US" sz="2600" dirty="0">
                <a:solidFill>
                  <a:schemeClr val="bg1"/>
                </a:solidFill>
              </a:rPr>
              <a:t> a Dios, que es </a:t>
            </a:r>
            <a:r>
              <a:rPr lang="en-US" sz="2600" dirty="0" err="1">
                <a:solidFill>
                  <a:schemeClr val="bg1"/>
                </a:solidFill>
              </a:rPr>
              <a:t>vuestro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culto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racional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7899A7D-A6B6-F7A5-6E69-91211ED3414A}"/>
              </a:ext>
            </a:extLst>
          </p:cNvPr>
          <p:cNvSpPr txBox="1"/>
          <p:nvPr/>
        </p:nvSpPr>
        <p:spPr>
          <a:xfrm>
            <a:off x="7680176" y="2636912"/>
            <a:ext cx="921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chemeClr val="bg1"/>
                </a:solidFill>
              </a:rPr>
              <a:t>1. CABEZA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9D3775-4124-2A38-4CAD-D75E938F5798}"/>
              </a:ext>
            </a:extLst>
          </p:cNvPr>
          <p:cNvSpPr txBox="1"/>
          <p:nvPr/>
        </p:nvSpPr>
        <p:spPr>
          <a:xfrm>
            <a:off x="8544272" y="31951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chemeClr val="bg1"/>
                </a:solidFill>
              </a:rPr>
              <a:t>2. ENTRAÑAS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EDFA461-32A2-5D12-457F-381FB11CAEA7}"/>
              </a:ext>
            </a:extLst>
          </p:cNvPr>
          <p:cNvSpPr txBox="1"/>
          <p:nvPr/>
        </p:nvSpPr>
        <p:spPr>
          <a:xfrm>
            <a:off x="10256121" y="43651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400" b="1" dirty="0">
                <a:solidFill>
                  <a:schemeClr val="bg1"/>
                </a:solidFill>
              </a:rPr>
              <a:t>3. PIERNAS</a:t>
            </a:r>
          </a:p>
        </p:txBody>
      </p:sp>
      <p:pic>
        <p:nvPicPr>
          <p:cNvPr id="4098" name="Picture 2" descr="Amazon.com: Triple Naturaleza del Hombre: Su Cuerpo, Alma y Espíritu  (Spanish Edition) eBook : Hicks, B. R.: Tienda Kindle">
            <a:extLst>
              <a:ext uri="{FF2B5EF4-FFF2-40B4-BE49-F238E27FC236}">
                <a16:creationId xmlns:a16="http://schemas.microsoft.com/office/drawing/2014/main" id="{A5337D49-CA18-4E03-CBD6-C7D29F2BA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5" r="3557" b="20681"/>
          <a:stretch/>
        </p:blipFill>
        <p:spPr bwMode="auto">
          <a:xfrm>
            <a:off x="5070633" y="321498"/>
            <a:ext cx="6792245" cy="58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A2F4B9DA-94A0-BE66-0BF6-FC8159491AE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32085" y="843281"/>
          <a:ext cx="10927829" cy="443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71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5A3BB-6913-A06B-4EF6-5821045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5"/>
            <a:ext cx="11017224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GT" b="1" dirty="0">
                <a:solidFill>
                  <a:srgbClr val="FFFF00"/>
                </a:solidFill>
                <a:latin typeface="+mn-lt"/>
              </a:rPr>
              <a:t>CÓMO SE PUEDE MANEJAR LA </a:t>
            </a:r>
            <a:r>
              <a:rPr lang="es-GT" b="1" u="sng" dirty="0">
                <a:solidFill>
                  <a:srgbClr val="FFFF00"/>
                </a:solidFill>
                <a:latin typeface="+mn-lt"/>
              </a:rPr>
              <a:t>CULPA REAL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D36A34-3E18-5753-C01C-109E4020B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3013" y="1954850"/>
            <a:ext cx="5157787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GT" sz="3600" dirty="0">
                <a:solidFill>
                  <a:srgbClr val="7030A0"/>
                </a:solidFill>
              </a:rPr>
              <a:t>ACEPTARLA Y ARREPENTIRNOS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9A8EFD-EA13-D83E-31A4-8087B5E48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014" y="3006726"/>
            <a:ext cx="5157787" cy="3684588"/>
          </a:xfrm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GT" b="1">
                <a:solidFill>
                  <a:srgbClr val="0070C0"/>
                </a:solidFill>
              </a:rPr>
              <a:t>Salmos 32:5</a:t>
            </a:r>
            <a:br>
              <a:rPr lang="es-GT">
                <a:solidFill>
                  <a:srgbClr val="0070C0"/>
                </a:solidFill>
              </a:rPr>
            </a:br>
            <a:r>
              <a:rPr lang="es-GT" baseline="30000">
                <a:solidFill>
                  <a:srgbClr val="0070C0"/>
                </a:solidFill>
              </a:rPr>
              <a:t>5</a:t>
            </a:r>
            <a:r>
              <a:rPr lang="es-GT">
                <a:solidFill>
                  <a:srgbClr val="0070C0"/>
                </a:solidFill>
              </a:rPr>
              <a:t> </a:t>
            </a:r>
            <a:r>
              <a:rPr lang="es-GT" u="sng">
                <a:solidFill>
                  <a:srgbClr val="0070C0"/>
                </a:solidFill>
              </a:rPr>
              <a:t>Mi pecado te declaré, y no encubrí mi iniquidad</a:t>
            </a:r>
            <a:r>
              <a:rPr lang="es-GT">
                <a:solidFill>
                  <a:srgbClr val="0070C0"/>
                </a:solidFill>
              </a:rPr>
              <a:t>. Dije: </a:t>
            </a:r>
            <a:r>
              <a:rPr lang="es-GT" u="sng">
                <a:solidFill>
                  <a:srgbClr val="0070C0"/>
                </a:solidFill>
              </a:rPr>
              <a:t>Confesaré mis transgresiones a Jehová</a:t>
            </a:r>
            <a:r>
              <a:rPr lang="es-GT">
                <a:solidFill>
                  <a:srgbClr val="0070C0"/>
                </a:solidFill>
              </a:rPr>
              <a:t>; Y tú perdonaste la maldad de mi pecado.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5AC7BE2-40F6-5856-7B37-B572EC362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1954850"/>
            <a:ext cx="5183188" cy="8239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GT" sz="3600">
                <a:solidFill>
                  <a:srgbClr val="7030A0"/>
                </a:solidFill>
              </a:rPr>
              <a:t>CULPAR A OTROS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0C92ED-03A6-EB2D-7346-3B29EDFCC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" y="3006726"/>
            <a:ext cx="5183188" cy="3684588"/>
          </a:xfrm>
          <a:ln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GT" b="1">
                <a:solidFill>
                  <a:srgbClr val="0070C0"/>
                </a:solidFill>
              </a:rPr>
              <a:t>Génesis 3:11-12</a:t>
            </a:r>
            <a:br>
              <a:rPr lang="es-GT">
                <a:solidFill>
                  <a:srgbClr val="0070C0"/>
                </a:solidFill>
              </a:rPr>
            </a:br>
            <a:r>
              <a:rPr lang="es-GT" baseline="30000">
                <a:solidFill>
                  <a:srgbClr val="0070C0"/>
                </a:solidFill>
              </a:rPr>
              <a:t>11</a:t>
            </a:r>
            <a:r>
              <a:rPr lang="es-GT">
                <a:solidFill>
                  <a:srgbClr val="0070C0"/>
                </a:solidFill>
              </a:rPr>
              <a:t> Y Dios le dijo: ¿Quién te enseñó que estabas desnudo? ¿Has comido del árbol de que yo te mandé no comieses?</a:t>
            </a:r>
            <a:br>
              <a:rPr lang="es-GT">
                <a:solidFill>
                  <a:srgbClr val="0070C0"/>
                </a:solidFill>
              </a:rPr>
            </a:br>
            <a:r>
              <a:rPr lang="es-GT" baseline="30000">
                <a:solidFill>
                  <a:srgbClr val="0070C0"/>
                </a:solidFill>
              </a:rPr>
              <a:t>12</a:t>
            </a:r>
            <a:r>
              <a:rPr lang="es-GT">
                <a:solidFill>
                  <a:srgbClr val="0070C0"/>
                </a:solidFill>
              </a:rPr>
              <a:t> Y el hombre respondió: </a:t>
            </a:r>
            <a:r>
              <a:rPr lang="es-GT" u="sng">
                <a:solidFill>
                  <a:srgbClr val="0070C0"/>
                </a:solidFill>
              </a:rPr>
              <a:t>La mujer que me diste por compañera me dio</a:t>
            </a:r>
            <a:r>
              <a:rPr lang="es-GT">
                <a:solidFill>
                  <a:srgbClr val="0070C0"/>
                </a:solidFill>
              </a:rPr>
              <a:t> del árbol, y yo comí.</a:t>
            </a:r>
          </a:p>
        </p:txBody>
      </p:sp>
    </p:spTree>
    <p:extLst>
      <p:ext uri="{BB962C8B-B14F-4D97-AF65-F5344CB8AC3E}">
        <p14:creationId xmlns:p14="http://schemas.microsoft.com/office/powerpoint/2010/main" val="1658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B05553-1FC7-53C9-DCA8-8188BE5A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dirty="0">
                <a:solidFill>
                  <a:srgbClr val="7030A0"/>
                </a:solidFill>
                <a:latin typeface="+mn-lt"/>
              </a:rPr>
              <a:t>EXISTE UNA </a:t>
            </a:r>
            <a:r>
              <a:rPr lang="en-US" sz="3800" b="1" u="sng" dirty="0">
                <a:solidFill>
                  <a:srgbClr val="7030A0"/>
                </a:solidFill>
                <a:latin typeface="+mn-lt"/>
              </a:rPr>
              <a:t>TERCERA</a:t>
            </a:r>
            <a:r>
              <a:rPr lang="en-US" sz="3800" b="1" dirty="0">
                <a:solidFill>
                  <a:srgbClr val="7030A0"/>
                </a:solidFill>
                <a:latin typeface="+mn-lt"/>
              </a:rPr>
              <a:t> FORMA DE MANEJAR LA CULPA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35C35-229F-7F56-A004-43E642EF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196975"/>
            <a:ext cx="4243589" cy="299659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SÉ QUE ME SOY CULPABLE, SÉ QUE ME DEBO ARREPENTIR, PERO NO LO HAGO</a:t>
            </a:r>
          </a:p>
        </p:txBody>
      </p:sp>
      <p:pic>
        <p:nvPicPr>
          <p:cNvPr id="15" name="Picture 4" descr="Cuerdas ligadas a un carril de madera antiguo">
            <a:extLst>
              <a:ext uri="{FF2B5EF4-FFF2-40B4-BE49-F238E27FC236}">
                <a16:creationId xmlns:a16="http://schemas.microsoft.com/office/drawing/2014/main" id="{FF8F7210-7F47-CB9A-C16F-EF1496204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9" r="42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035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56E69A-EE0A-0B75-4236-ADEAFED6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4" y="1221879"/>
            <a:ext cx="4184557" cy="44142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¿POR QUÉ HAY </a:t>
            </a:r>
            <a:r>
              <a:rPr lang="en-US" sz="4800" dirty="0">
                <a:solidFill>
                  <a:srgbClr val="FFFF00"/>
                </a:solidFill>
              </a:rPr>
              <a:t>CRISTIANOS</a:t>
            </a:r>
            <a:r>
              <a:rPr lang="en-US" sz="48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QUE SABEN QUE SE DEBEN ARREPENTIR Y NO LO HACEN?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E6689C0-1D14-053B-497A-22CD85C71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589787"/>
            <a:ext cx="6553545" cy="36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QUÉ ES LA BLASFEMIA CONTRA </a:t>
            </a:r>
            <a:b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en-US" sz="5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EL ESPÍRITU SANTO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C:\Users\Eric\Desktop\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17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2" name="AutoShape 4" descr="Resultado de imagen para pecado imperdonab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3" name="AutoShape 6" descr="Resultado de imagen para pecado imperdonab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sp>
        <p:nvSpPr>
          <p:cNvPr id="7" name="AutoShape 8" descr="Resultado de imagen para pecado imperdonable"/>
          <p:cNvSpPr>
            <a:spLocks noChangeAspect="1" noChangeArrowheads="1"/>
          </p:cNvSpPr>
          <p:nvPr/>
        </p:nvSpPr>
        <p:spPr bwMode="auto">
          <a:xfrm>
            <a:off x="1984375" y="160338"/>
            <a:ext cx="3124637" cy="31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9588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19407A-EA85-73B9-D1A9-B9D630EEF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BLASFEMIA CONTRA EL ESPÍRITU SANTO</a:t>
            </a:r>
          </a:p>
        </p:txBody>
      </p:sp>
      <p:graphicFrame>
        <p:nvGraphicFramePr>
          <p:cNvPr id="16" name="Marcador de contenido 4">
            <a:extLst>
              <a:ext uri="{FF2B5EF4-FFF2-40B4-BE49-F238E27FC236}">
                <a16:creationId xmlns:a16="http://schemas.microsoft.com/office/drawing/2014/main" id="{422A3913-C5A0-14E3-9FC0-A2F9A219C3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732323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61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76B01D-3515-E49A-C6B3-81022724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s-GT" b="1" dirty="0">
                <a:solidFill>
                  <a:srgbClr val="FFFF00"/>
                </a:solidFill>
                <a:latin typeface="+mn-lt"/>
              </a:rPr>
              <a:t>ENTONCES, </a:t>
            </a:r>
            <a:br>
              <a:rPr lang="es-GT" b="1" dirty="0">
                <a:solidFill>
                  <a:srgbClr val="FFFF00"/>
                </a:solidFill>
                <a:latin typeface="+mn-lt"/>
              </a:rPr>
            </a:br>
            <a:r>
              <a:rPr lang="es-GT" b="1" dirty="0">
                <a:solidFill>
                  <a:srgbClr val="FFFF00"/>
                </a:solidFill>
                <a:latin typeface="+mn-lt"/>
              </a:rPr>
              <a:t>¿DIOS </a:t>
            </a:r>
            <a:r>
              <a:rPr lang="es-GT" b="1" u="sng" dirty="0">
                <a:solidFill>
                  <a:srgbClr val="FFFF00"/>
                </a:solidFill>
                <a:latin typeface="+mn-lt"/>
              </a:rPr>
              <a:t>NO</a:t>
            </a:r>
            <a:r>
              <a:rPr lang="es-GT" b="1" dirty="0">
                <a:solidFill>
                  <a:srgbClr val="FFFF00"/>
                </a:solidFill>
                <a:latin typeface="+mn-lt"/>
              </a:rPr>
              <a:t> NOS PERDONA </a:t>
            </a:r>
            <a:r>
              <a:rPr lang="es-GT" b="1" u="sng" dirty="0">
                <a:solidFill>
                  <a:srgbClr val="FFFF00"/>
                </a:solidFill>
                <a:latin typeface="+mn-lt"/>
              </a:rPr>
              <a:t>TODO</a:t>
            </a:r>
            <a:r>
              <a:rPr lang="es-GT" b="1" dirty="0">
                <a:solidFill>
                  <a:srgbClr val="FFFF00"/>
                </a:solidFill>
                <a:latin typeface="+mn-lt"/>
              </a:rPr>
              <a:t> PECADO?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116383-9D95-C99B-1AD8-9022CA63F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es-GT" sz="3200" b="1" dirty="0">
                <a:solidFill>
                  <a:srgbClr val="FFFFFF"/>
                </a:solidFill>
              </a:rPr>
              <a:t>1 Juan 1:7</a:t>
            </a:r>
          </a:p>
          <a:p>
            <a:r>
              <a:rPr lang="es-GT" sz="3200" dirty="0">
                <a:solidFill>
                  <a:srgbClr val="FFFFFF"/>
                </a:solidFill>
              </a:rPr>
              <a:t>7 pero si andamos en luz, como él está en luz, tenemos comunión unos con otros, y la sangre de Jesucristo su Hijo </a:t>
            </a:r>
            <a:r>
              <a:rPr lang="es-GT" sz="3200" u="sng" dirty="0">
                <a:solidFill>
                  <a:srgbClr val="FFFFFF"/>
                </a:solidFill>
              </a:rPr>
              <a:t>nos limpia de todo pecado.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CC7E7A-F4F1-079B-67AA-211D7D9B8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r>
              <a:rPr lang="es-GT" sz="3200" b="1" dirty="0">
                <a:solidFill>
                  <a:srgbClr val="FFFFFF"/>
                </a:solidFill>
              </a:rPr>
              <a:t>1 Juan 1:9</a:t>
            </a:r>
          </a:p>
          <a:p>
            <a:r>
              <a:rPr lang="es-GT" sz="3200" dirty="0">
                <a:solidFill>
                  <a:srgbClr val="FFFFFF"/>
                </a:solidFill>
              </a:rPr>
              <a:t>9 Si confesamos nuestros pecados, él es fiel y justo </a:t>
            </a:r>
            <a:r>
              <a:rPr lang="es-GT" sz="3200" u="sng" dirty="0">
                <a:solidFill>
                  <a:srgbClr val="FFFFFF"/>
                </a:solidFill>
              </a:rPr>
              <a:t>para perdonar nuestros pecados</a:t>
            </a:r>
            <a:r>
              <a:rPr lang="es-GT" sz="3200" dirty="0">
                <a:solidFill>
                  <a:srgbClr val="FFFFFF"/>
                </a:solidFill>
              </a:rPr>
              <a:t>, y limpiarnos de toda maldad.</a:t>
            </a:r>
          </a:p>
        </p:txBody>
      </p:sp>
    </p:spTree>
    <p:extLst>
      <p:ext uri="{BB962C8B-B14F-4D97-AF65-F5344CB8AC3E}">
        <p14:creationId xmlns:p14="http://schemas.microsoft.com/office/powerpoint/2010/main" val="3804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913</Words>
  <Application>Microsoft Macintosh PowerPoint</Application>
  <PresentationFormat>Panorámica</PresentationFormat>
  <Paragraphs>98</Paragraphs>
  <Slides>24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JESÚS,  AYÚDAME A CONTROLAR MIS EMOCIONES</vt:lpstr>
      <vt:lpstr>CONCEPTOS</vt:lpstr>
      <vt:lpstr>Presentación de PowerPoint</vt:lpstr>
      <vt:lpstr>CÓMO SE PUEDE MANEJAR LA CULPA REAL</vt:lpstr>
      <vt:lpstr>EXISTE UNA TERCERA FORMA DE MANEJAR LA CULPA</vt:lpstr>
      <vt:lpstr>¿POR QUÉ HAY CRISTIANOS QUE SABEN QUE SE DEBEN ARREPENTIR Y NO LO HACEN?</vt:lpstr>
      <vt:lpstr>QUÉ ES LA BLASFEMIA CONTRA  EL ESPÍRITU SANTO</vt:lpstr>
      <vt:lpstr>LA BLASFEMIA CONTRA EL ESPÍRITU SANTO</vt:lpstr>
      <vt:lpstr>ENTONCES,  ¿DIOS NO NOS PERDONA TODO PECADO?</vt:lpstr>
      <vt:lpstr>UNO DE LOS MINISTERIOS DEL ESPÍRITU SANTO ES CONVENCERNOS DE PECADO</vt:lpstr>
      <vt:lpstr>LA BLASFEMIA CONTRA EL ESPÍRITU SANTO ES UN CAMINO DESCENDENTE</vt:lpstr>
      <vt:lpstr>CUATRO PECADOS CONTRA EL ESPÍRITU SANTO</vt:lpstr>
      <vt:lpstr>Presentación de PowerPoint</vt:lpstr>
      <vt:lpstr>1. RESISTIR AL ESPÍRITU SANTO</vt:lpstr>
      <vt:lpstr>Presentación de PowerPoint</vt:lpstr>
      <vt:lpstr>2. CONTRISTAR AL ESPÍRITU SANTO</vt:lpstr>
      <vt:lpstr>3. APAGAR AL ESPÍRITU SANTO </vt:lpstr>
      <vt:lpstr>3. APAGAR AL ESPÍRITU SANTO</vt:lpstr>
      <vt:lpstr>Presentación de PowerPoint</vt:lpstr>
      <vt:lpstr>4. BLASFEMAR CONTRA EL ESPÍRITU SANTO</vt:lpstr>
      <vt:lpstr>PERSONAJES BÍBLICOS  QUE NO SE ARREPINTIERON </vt:lpstr>
      <vt:lpstr>LOS SACRIFICIOS SE PRESENTABAN DOS VECES AL DÍA</vt:lpstr>
      <vt:lpstr>DEBEMOS SER UN SACRIFICIO DIARIO Y CONTÍNUO</vt:lpstr>
      <vt:lpstr>DEBEMOS SER UN SACRIFICIO DIARIO Y CONTÍNUO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QUÉ ES LA BLASFEMIA CONTRA EL ESPÍRITU SANTO</dc:title>
  <dc:creator>Eric Urruela</dc:creator>
  <cp:lastModifiedBy>Eric Urruela</cp:lastModifiedBy>
  <cp:revision>23</cp:revision>
  <dcterms:created xsi:type="dcterms:W3CDTF">2010-10-21T06:45:13Z</dcterms:created>
  <dcterms:modified xsi:type="dcterms:W3CDTF">2022-05-24T18:53:00Z</dcterms:modified>
</cp:coreProperties>
</file>