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0"/>
  </p:notesMasterIdLst>
  <p:sldIdLst>
    <p:sldId id="305" r:id="rId2"/>
    <p:sldId id="286" r:id="rId3"/>
    <p:sldId id="285" r:id="rId4"/>
    <p:sldId id="257" r:id="rId5"/>
    <p:sldId id="268" r:id="rId6"/>
    <p:sldId id="269" r:id="rId7"/>
    <p:sldId id="276" r:id="rId8"/>
    <p:sldId id="270" r:id="rId9"/>
    <p:sldId id="271" r:id="rId10"/>
    <p:sldId id="299" r:id="rId11"/>
    <p:sldId id="289" r:id="rId12"/>
    <p:sldId id="294" r:id="rId13"/>
    <p:sldId id="290" r:id="rId14"/>
    <p:sldId id="295" r:id="rId15"/>
    <p:sldId id="298" r:id="rId16"/>
    <p:sldId id="291" r:id="rId17"/>
    <p:sldId id="297" r:id="rId18"/>
    <p:sldId id="292" r:id="rId19"/>
    <p:sldId id="296" r:id="rId20"/>
    <p:sldId id="293" r:id="rId21"/>
    <p:sldId id="300" r:id="rId22"/>
    <p:sldId id="258" r:id="rId23"/>
    <p:sldId id="301" r:id="rId24"/>
    <p:sldId id="306" r:id="rId25"/>
    <p:sldId id="308" r:id="rId26"/>
    <p:sldId id="302" r:id="rId27"/>
    <p:sldId id="309" r:id="rId28"/>
    <p:sldId id="310" r:id="rId29"/>
  </p:sldIdLst>
  <p:sldSz cx="12192000" cy="6858000"/>
  <p:notesSz cx="6858000" cy="9144000"/>
  <p:defaultTextStyle>
    <a:defPPr>
      <a:defRPr lang="es-G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60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5BD9F3-9964-4C1C-BC59-80A3B0127018}" v="18" dt="2021-11-16T23:35:17.7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ric Urruela" userId="0b31e1efac2be6f9" providerId="LiveId" clId="{0A5BD9F3-9964-4C1C-BC59-80A3B0127018}"/>
    <pc:docChg chg="undo custSel addSld modSld">
      <pc:chgData name="Eric Urruela" userId="0b31e1efac2be6f9" providerId="LiveId" clId="{0A5BD9F3-9964-4C1C-BC59-80A3B0127018}" dt="2021-11-16T23:39:04.148" v="199" actId="255"/>
      <pc:docMkLst>
        <pc:docMk/>
      </pc:docMkLst>
      <pc:sldChg chg="modSp mod">
        <pc:chgData name="Eric Urruela" userId="0b31e1efac2be6f9" providerId="LiveId" clId="{0A5BD9F3-9964-4C1C-BC59-80A3B0127018}" dt="2021-11-16T23:38:20.874" v="190" actId="207"/>
        <pc:sldMkLst>
          <pc:docMk/>
          <pc:sldMk cId="2645075211" sldId="291"/>
        </pc:sldMkLst>
        <pc:spChg chg="mod">
          <ac:chgData name="Eric Urruela" userId="0b31e1efac2be6f9" providerId="LiveId" clId="{0A5BD9F3-9964-4C1C-BC59-80A3B0127018}" dt="2021-11-16T23:38:20.874" v="190" actId="207"/>
          <ac:spMkLst>
            <pc:docMk/>
            <pc:sldMk cId="2645075211" sldId="291"/>
            <ac:spMk id="2" creationId="{EB2E3B9D-BE96-5E4E-A166-E3C1CA93A3CE}"/>
          </ac:spMkLst>
        </pc:spChg>
        <pc:spChg chg="mod">
          <ac:chgData name="Eric Urruela" userId="0b31e1efac2be6f9" providerId="LiveId" clId="{0A5BD9F3-9964-4C1C-BC59-80A3B0127018}" dt="2021-11-16T23:37:54.159" v="186" actId="27636"/>
          <ac:spMkLst>
            <pc:docMk/>
            <pc:sldMk cId="2645075211" sldId="291"/>
            <ac:spMk id="3" creationId="{298BCF71-F522-B449-9BF0-1F68A3D0602C}"/>
          </ac:spMkLst>
        </pc:spChg>
        <pc:spChg chg="mod">
          <ac:chgData name="Eric Urruela" userId="0b31e1efac2be6f9" providerId="LiveId" clId="{0A5BD9F3-9964-4C1C-BC59-80A3B0127018}" dt="2021-11-16T23:38:07.712" v="189" actId="255"/>
          <ac:spMkLst>
            <pc:docMk/>
            <pc:sldMk cId="2645075211" sldId="291"/>
            <ac:spMk id="4" creationId="{A20B9D49-4A49-C54E-AE37-084BDB9690A7}"/>
          </ac:spMkLst>
        </pc:spChg>
      </pc:sldChg>
      <pc:sldChg chg="modSp mod">
        <pc:chgData name="Eric Urruela" userId="0b31e1efac2be6f9" providerId="LiveId" clId="{0A5BD9F3-9964-4C1C-BC59-80A3B0127018}" dt="2021-11-16T23:38:33.675" v="191" actId="207"/>
        <pc:sldMkLst>
          <pc:docMk/>
          <pc:sldMk cId="3238855611" sldId="292"/>
        </pc:sldMkLst>
        <pc:spChg chg="mod">
          <ac:chgData name="Eric Urruela" userId="0b31e1efac2be6f9" providerId="LiveId" clId="{0A5BD9F3-9964-4C1C-BC59-80A3B0127018}" dt="2021-11-16T23:38:33.675" v="191" actId="207"/>
          <ac:spMkLst>
            <pc:docMk/>
            <pc:sldMk cId="3238855611" sldId="292"/>
            <ac:spMk id="2" creationId="{4CA3FCAD-FF83-9042-871E-70217E2EDF92}"/>
          </ac:spMkLst>
        </pc:spChg>
      </pc:sldChg>
      <pc:sldChg chg="modSp mod">
        <pc:chgData name="Eric Urruela" userId="0b31e1efac2be6f9" providerId="LiveId" clId="{0A5BD9F3-9964-4C1C-BC59-80A3B0127018}" dt="2021-11-16T23:39:04.148" v="199" actId="255"/>
        <pc:sldMkLst>
          <pc:docMk/>
          <pc:sldMk cId="324520001" sldId="293"/>
        </pc:sldMkLst>
        <pc:spChg chg="mod">
          <ac:chgData name="Eric Urruela" userId="0b31e1efac2be6f9" providerId="LiveId" clId="{0A5BD9F3-9964-4C1C-BC59-80A3B0127018}" dt="2021-11-16T23:39:04.148" v="199" actId="255"/>
          <ac:spMkLst>
            <pc:docMk/>
            <pc:sldMk cId="324520001" sldId="293"/>
            <ac:spMk id="3" creationId="{F4B650A4-B00B-0D4E-A087-B498F7EEB722}"/>
          </ac:spMkLst>
        </pc:spChg>
      </pc:sldChg>
      <pc:sldChg chg="modSp mod">
        <pc:chgData name="Eric Urruela" userId="0b31e1efac2be6f9" providerId="LiveId" clId="{0A5BD9F3-9964-4C1C-BC59-80A3B0127018}" dt="2021-11-16T23:36:03.531" v="178" actId="20577"/>
        <pc:sldMkLst>
          <pc:docMk/>
          <pc:sldMk cId="3935366161" sldId="305"/>
        </pc:sldMkLst>
        <pc:spChg chg="mod">
          <ac:chgData name="Eric Urruela" userId="0b31e1efac2be6f9" providerId="LiveId" clId="{0A5BD9F3-9964-4C1C-BC59-80A3B0127018}" dt="2021-11-16T23:36:03.531" v="178" actId="20577"/>
          <ac:spMkLst>
            <pc:docMk/>
            <pc:sldMk cId="3935366161" sldId="305"/>
            <ac:spMk id="2" creationId="{2B216798-7D32-364F-98D1-9DE97DB20029}"/>
          </ac:spMkLst>
        </pc:spChg>
      </pc:sldChg>
      <pc:sldChg chg="addSp delSp modSp new mod modTransition modClrScheme chgLayout">
        <pc:chgData name="Eric Urruela" userId="0b31e1efac2be6f9" providerId="LiveId" clId="{0A5BD9F3-9964-4C1C-BC59-80A3B0127018}" dt="2021-11-16T23:35:17.753" v="175"/>
        <pc:sldMkLst>
          <pc:docMk/>
          <pc:sldMk cId="2520928573" sldId="310"/>
        </pc:sldMkLst>
        <pc:spChg chg="mod ord">
          <ac:chgData name="Eric Urruela" userId="0b31e1efac2be6f9" providerId="LiveId" clId="{0A5BD9F3-9964-4C1C-BC59-80A3B0127018}" dt="2021-11-16T23:34:37.120" v="167" actId="207"/>
          <ac:spMkLst>
            <pc:docMk/>
            <pc:sldMk cId="2520928573" sldId="310"/>
            <ac:spMk id="2" creationId="{4F4A0B89-C65B-49F7-ACF6-56D13EEDF181}"/>
          </ac:spMkLst>
        </pc:spChg>
        <pc:spChg chg="del mod ord">
          <ac:chgData name="Eric Urruela" userId="0b31e1efac2be6f9" providerId="LiveId" clId="{0A5BD9F3-9964-4C1C-BC59-80A3B0127018}" dt="2021-11-16T23:31:03.095" v="35" actId="700"/>
          <ac:spMkLst>
            <pc:docMk/>
            <pc:sldMk cId="2520928573" sldId="310"/>
            <ac:spMk id="3" creationId="{D3A3E536-9FFC-475E-9546-1338C91882CA}"/>
          </ac:spMkLst>
        </pc:spChg>
        <pc:spChg chg="add del mod ord">
          <ac:chgData name="Eric Urruela" userId="0b31e1efac2be6f9" providerId="LiveId" clId="{0A5BD9F3-9964-4C1C-BC59-80A3B0127018}" dt="2021-11-16T23:33:39.126" v="143" actId="26606"/>
          <ac:spMkLst>
            <pc:docMk/>
            <pc:sldMk cId="2520928573" sldId="310"/>
            <ac:spMk id="4" creationId="{8A300C53-8B29-45E2-9DAC-B1393D32CE74}"/>
          </ac:spMkLst>
        </pc:spChg>
        <pc:spChg chg="add mod ord">
          <ac:chgData name="Eric Urruela" userId="0b31e1efac2be6f9" providerId="LiveId" clId="{0A5BD9F3-9964-4C1C-BC59-80A3B0127018}" dt="2021-11-16T23:35:02.037" v="174" actId="14100"/>
          <ac:spMkLst>
            <pc:docMk/>
            <pc:sldMk cId="2520928573" sldId="310"/>
            <ac:spMk id="5" creationId="{3106987E-8AE1-4F90-B8E9-02B473E6861D}"/>
          </ac:spMkLst>
        </pc:spChg>
        <pc:graphicFrameChg chg="add mod modGraphic">
          <ac:chgData name="Eric Urruela" userId="0b31e1efac2be6f9" providerId="LiveId" clId="{0A5BD9F3-9964-4C1C-BC59-80A3B0127018}" dt="2021-11-16T23:34:24.104" v="165" actId="207"/>
          <ac:graphicFrameMkLst>
            <pc:docMk/>
            <pc:sldMk cId="2520928573" sldId="310"/>
            <ac:graphicFrameMk id="7" creationId="{D3C7535D-507D-44C4-A516-4756B9E0B7BD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EE7E561-B41A-4977-A38D-BD2D3128406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ECB98F0-C603-4CF2-932C-6B38BD128895}">
      <dgm:prSet/>
      <dgm:spPr/>
      <dgm:t>
        <a:bodyPr/>
        <a:lstStyle/>
        <a:p>
          <a:r>
            <a:rPr lang="es-GT" dirty="0">
              <a:solidFill>
                <a:srgbClr val="FFFF00"/>
              </a:solidFill>
            </a:rPr>
            <a:t>1. Rechazo</a:t>
          </a:r>
          <a:endParaRPr lang="en-US" dirty="0">
            <a:solidFill>
              <a:srgbClr val="FFFF00"/>
            </a:solidFill>
          </a:endParaRPr>
        </a:p>
      </dgm:t>
    </dgm:pt>
    <dgm:pt modelId="{72800F3F-E476-4F99-9639-EDF6B6DD0E1D}" type="parTrans" cxnId="{D3EB5774-1E47-46D2-B7C2-30F2F63E3360}">
      <dgm:prSet/>
      <dgm:spPr/>
      <dgm:t>
        <a:bodyPr/>
        <a:lstStyle/>
        <a:p>
          <a:endParaRPr lang="en-US"/>
        </a:p>
      </dgm:t>
    </dgm:pt>
    <dgm:pt modelId="{698B615F-902D-4CDA-B10B-8620F7B5369E}" type="sibTrans" cxnId="{D3EB5774-1E47-46D2-B7C2-30F2F63E3360}">
      <dgm:prSet/>
      <dgm:spPr/>
      <dgm:t>
        <a:bodyPr/>
        <a:lstStyle/>
        <a:p>
          <a:endParaRPr lang="en-US"/>
        </a:p>
      </dgm:t>
    </dgm:pt>
    <dgm:pt modelId="{9E13AD3B-A6D7-4C9C-A92B-5733264B14FF}">
      <dgm:prSet/>
      <dgm:spPr/>
      <dgm:t>
        <a:bodyPr/>
        <a:lstStyle/>
        <a:p>
          <a:r>
            <a:rPr lang="es-GT" b="0" dirty="0">
              <a:solidFill>
                <a:srgbClr val="FFFF00"/>
              </a:solidFill>
            </a:rPr>
            <a:t>2. Abandono</a:t>
          </a:r>
          <a:endParaRPr lang="en-US" b="0" dirty="0">
            <a:solidFill>
              <a:srgbClr val="FFFF00"/>
            </a:solidFill>
          </a:endParaRPr>
        </a:p>
      </dgm:t>
    </dgm:pt>
    <dgm:pt modelId="{BD1583F6-E9B8-470E-B366-23646AFB786D}" type="parTrans" cxnId="{D25C5D70-EB7B-47E8-AA3E-4BBB510D38B6}">
      <dgm:prSet/>
      <dgm:spPr/>
      <dgm:t>
        <a:bodyPr/>
        <a:lstStyle/>
        <a:p>
          <a:endParaRPr lang="en-US"/>
        </a:p>
      </dgm:t>
    </dgm:pt>
    <dgm:pt modelId="{89D93061-5E5A-4F7A-9F6F-DF76E629AFF7}" type="sibTrans" cxnId="{D25C5D70-EB7B-47E8-AA3E-4BBB510D38B6}">
      <dgm:prSet/>
      <dgm:spPr/>
      <dgm:t>
        <a:bodyPr/>
        <a:lstStyle/>
        <a:p>
          <a:endParaRPr lang="en-US"/>
        </a:p>
      </dgm:t>
    </dgm:pt>
    <dgm:pt modelId="{B3DBCD96-08F2-4DFC-A0E7-D82BA13CEAF0}">
      <dgm:prSet/>
      <dgm:spPr/>
      <dgm:t>
        <a:bodyPr/>
        <a:lstStyle/>
        <a:p>
          <a:r>
            <a:rPr lang="es-GT" dirty="0">
              <a:solidFill>
                <a:srgbClr val="FFFF00"/>
              </a:solidFill>
            </a:rPr>
            <a:t>3. Humillación</a:t>
          </a:r>
          <a:endParaRPr lang="en-US" dirty="0">
            <a:solidFill>
              <a:srgbClr val="FFFF00"/>
            </a:solidFill>
          </a:endParaRPr>
        </a:p>
      </dgm:t>
    </dgm:pt>
    <dgm:pt modelId="{A8E82CEF-4763-45AA-93C1-6A710DBB9112}" type="parTrans" cxnId="{4038167E-B9B0-4E91-B3DA-3347EDE5B9E7}">
      <dgm:prSet/>
      <dgm:spPr/>
      <dgm:t>
        <a:bodyPr/>
        <a:lstStyle/>
        <a:p>
          <a:endParaRPr lang="en-US"/>
        </a:p>
      </dgm:t>
    </dgm:pt>
    <dgm:pt modelId="{4180619B-36DB-45A3-A5CC-72A72EFDDA5B}" type="sibTrans" cxnId="{4038167E-B9B0-4E91-B3DA-3347EDE5B9E7}">
      <dgm:prSet/>
      <dgm:spPr/>
      <dgm:t>
        <a:bodyPr/>
        <a:lstStyle/>
        <a:p>
          <a:endParaRPr lang="en-US"/>
        </a:p>
      </dgm:t>
    </dgm:pt>
    <dgm:pt modelId="{365BA6B4-2B79-4D76-AD82-7A7975C1D27A}">
      <dgm:prSet/>
      <dgm:spPr/>
      <dgm:t>
        <a:bodyPr/>
        <a:lstStyle/>
        <a:p>
          <a:r>
            <a:rPr lang="es-GT" dirty="0">
              <a:solidFill>
                <a:srgbClr val="FFFF00"/>
              </a:solidFill>
            </a:rPr>
            <a:t>4. Traición</a:t>
          </a:r>
          <a:endParaRPr lang="en-US" dirty="0">
            <a:solidFill>
              <a:srgbClr val="FFFF00"/>
            </a:solidFill>
          </a:endParaRPr>
        </a:p>
      </dgm:t>
    </dgm:pt>
    <dgm:pt modelId="{31024D50-BCE6-45E9-8765-758A60DC8703}" type="parTrans" cxnId="{C5D6656A-ACCC-4EB4-8E8A-781B794652E4}">
      <dgm:prSet/>
      <dgm:spPr/>
      <dgm:t>
        <a:bodyPr/>
        <a:lstStyle/>
        <a:p>
          <a:endParaRPr lang="en-US"/>
        </a:p>
      </dgm:t>
    </dgm:pt>
    <dgm:pt modelId="{C46F9DE9-648C-4031-A2D5-4A8AF408C8BE}" type="sibTrans" cxnId="{C5D6656A-ACCC-4EB4-8E8A-781B794652E4}">
      <dgm:prSet/>
      <dgm:spPr/>
      <dgm:t>
        <a:bodyPr/>
        <a:lstStyle/>
        <a:p>
          <a:endParaRPr lang="en-US"/>
        </a:p>
      </dgm:t>
    </dgm:pt>
    <dgm:pt modelId="{8977CD21-318E-45A8-91A0-6FED3473EB83}">
      <dgm:prSet/>
      <dgm:spPr/>
      <dgm:t>
        <a:bodyPr/>
        <a:lstStyle/>
        <a:p>
          <a:r>
            <a:rPr lang="es-GT" dirty="0">
              <a:solidFill>
                <a:srgbClr val="FFFF00"/>
              </a:solidFill>
            </a:rPr>
            <a:t>5. Injusticia</a:t>
          </a:r>
          <a:endParaRPr lang="en-US" dirty="0">
            <a:solidFill>
              <a:srgbClr val="FFFF00"/>
            </a:solidFill>
          </a:endParaRPr>
        </a:p>
      </dgm:t>
    </dgm:pt>
    <dgm:pt modelId="{171AC405-6E48-4AFA-9EF1-15C3C252612E}" type="parTrans" cxnId="{A43E2C1E-18FB-4E7B-8DC0-060837E371FB}">
      <dgm:prSet/>
      <dgm:spPr/>
      <dgm:t>
        <a:bodyPr/>
        <a:lstStyle/>
        <a:p>
          <a:endParaRPr lang="en-US"/>
        </a:p>
      </dgm:t>
    </dgm:pt>
    <dgm:pt modelId="{821D0E6F-77E2-4ED2-BC16-1DD5B567B681}" type="sibTrans" cxnId="{A43E2C1E-18FB-4E7B-8DC0-060837E371FB}">
      <dgm:prSet/>
      <dgm:spPr/>
      <dgm:t>
        <a:bodyPr/>
        <a:lstStyle/>
        <a:p>
          <a:endParaRPr lang="en-US"/>
        </a:p>
      </dgm:t>
    </dgm:pt>
    <dgm:pt modelId="{021C6498-9054-4BD6-A92B-473DC7FB7465}" type="pres">
      <dgm:prSet presAssocID="{EEE7E561-B41A-4977-A38D-BD2D31284069}" presName="linear" presStyleCnt="0">
        <dgm:presLayoutVars>
          <dgm:animLvl val="lvl"/>
          <dgm:resizeHandles val="exact"/>
        </dgm:presLayoutVars>
      </dgm:prSet>
      <dgm:spPr/>
    </dgm:pt>
    <dgm:pt modelId="{F033D121-16C8-49AE-BF2D-2AEAA99EE5B3}" type="pres">
      <dgm:prSet presAssocID="{0ECB98F0-C603-4CF2-932C-6B38BD128895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D7B4D523-2CEB-424B-947F-9F7B870719AC}" type="pres">
      <dgm:prSet presAssocID="{698B615F-902D-4CDA-B10B-8620F7B5369E}" presName="spacer" presStyleCnt="0"/>
      <dgm:spPr/>
    </dgm:pt>
    <dgm:pt modelId="{6B0AAD80-27EC-4CC6-8E4F-EE2F3761838A}" type="pres">
      <dgm:prSet presAssocID="{9E13AD3B-A6D7-4C9C-A92B-5733264B14FF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74200EE3-5606-49B9-9E51-C39C95313CC2}" type="pres">
      <dgm:prSet presAssocID="{89D93061-5E5A-4F7A-9F6F-DF76E629AFF7}" presName="spacer" presStyleCnt="0"/>
      <dgm:spPr/>
    </dgm:pt>
    <dgm:pt modelId="{971B97FE-9110-46FB-B130-E11AC9175D18}" type="pres">
      <dgm:prSet presAssocID="{B3DBCD96-08F2-4DFC-A0E7-D82BA13CEAF0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8D61C209-5C97-49CB-9DF8-BAA58C24EAF0}" type="pres">
      <dgm:prSet presAssocID="{4180619B-36DB-45A3-A5CC-72A72EFDDA5B}" presName="spacer" presStyleCnt="0"/>
      <dgm:spPr/>
    </dgm:pt>
    <dgm:pt modelId="{4DC12CA1-F958-4C40-9C05-A28C47E7C3A1}" type="pres">
      <dgm:prSet presAssocID="{365BA6B4-2B79-4D76-AD82-7A7975C1D27A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62C25104-DA4E-44BF-B147-25A4A0992829}" type="pres">
      <dgm:prSet presAssocID="{C46F9DE9-648C-4031-A2D5-4A8AF408C8BE}" presName="spacer" presStyleCnt="0"/>
      <dgm:spPr/>
    </dgm:pt>
    <dgm:pt modelId="{23A6302B-707C-4C28-9FCF-AC7DDD281613}" type="pres">
      <dgm:prSet presAssocID="{8977CD21-318E-45A8-91A0-6FED3473EB83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46EF0102-5D64-426B-8F78-6CBDF2DA2C79}" type="presOf" srcId="{9E13AD3B-A6D7-4C9C-A92B-5733264B14FF}" destId="{6B0AAD80-27EC-4CC6-8E4F-EE2F3761838A}" srcOrd="0" destOrd="0" presId="urn:microsoft.com/office/officeart/2005/8/layout/vList2"/>
    <dgm:cxn modelId="{A43E2C1E-18FB-4E7B-8DC0-060837E371FB}" srcId="{EEE7E561-B41A-4977-A38D-BD2D31284069}" destId="{8977CD21-318E-45A8-91A0-6FED3473EB83}" srcOrd="4" destOrd="0" parTransId="{171AC405-6E48-4AFA-9EF1-15C3C252612E}" sibTransId="{821D0E6F-77E2-4ED2-BC16-1DD5B567B681}"/>
    <dgm:cxn modelId="{812D7F40-9935-41C5-A7AB-40B8565D337B}" type="presOf" srcId="{8977CD21-318E-45A8-91A0-6FED3473EB83}" destId="{23A6302B-707C-4C28-9FCF-AC7DDD281613}" srcOrd="0" destOrd="0" presId="urn:microsoft.com/office/officeart/2005/8/layout/vList2"/>
    <dgm:cxn modelId="{7B2F7842-2381-4923-9E7B-AF62FD61E47B}" type="presOf" srcId="{365BA6B4-2B79-4D76-AD82-7A7975C1D27A}" destId="{4DC12CA1-F958-4C40-9C05-A28C47E7C3A1}" srcOrd="0" destOrd="0" presId="urn:microsoft.com/office/officeart/2005/8/layout/vList2"/>
    <dgm:cxn modelId="{940CE263-FF04-4A00-9858-84A16134CA3D}" type="presOf" srcId="{0ECB98F0-C603-4CF2-932C-6B38BD128895}" destId="{F033D121-16C8-49AE-BF2D-2AEAA99EE5B3}" srcOrd="0" destOrd="0" presId="urn:microsoft.com/office/officeart/2005/8/layout/vList2"/>
    <dgm:cxn modelId="{C5D6656A-ACCC-4EB4-8E8A-781B794652E4}" srcId="{EEE7E561-B41A-4977-A38D-BD2D31284069}" destId="{365BA6B4-2B79-4D76-AD82-7A7975C1D27A}" srcOrd="3" destOrd="0" parTransId="{31024D50-BCE6-45E9-8765-758A60DC8703}" sibTransId="{C46F9DE9-648C-4031-A2D5-4A8AF408C8BE}"/>
    <dgm:cxn modelId="{D25C5D70-EB7B-47E8-AA3E-4BBB510D38B6}" srcId="{EEE7E561-B41A-4977-A38D-BD2D31284069}" destId="{9E13AD3B-A6D7-4C9C-A92B-5733264B14FF}" srcOrd="1" destOrd="0" parTransId="{BD1583F6-E9B8-470E-B366-23646AFB786D}" sibTransId="{89D93061-5E5A-4F7A-9F6F-DF76E629AFF7}"/>
    <dgm:cxn modelId="{D3EB5774-1E47-46D2-B7C2-30F2F63E3360}" srcId="{EEE7E561-B41A-4977-A38D-BD2D31284069}" destId="{0ECB98F0-C603-4CF2-932C-6B38BD128895}" srcOrd="0" destOrd="0" parTransId="{72800F3F-E476-4F99-9639-EDF6B6DD0E1D}" sibTransId="{698B615F-902D-4CDA-B10B-8620F7B5369E}"/>
    <dgm:cxn modelId="{4038167E-B9B0-4E91-B3DA-3347EDE5B9E7}" srcId="{EEE7E561-B41A-4977-A38D-BD2D31284069}" destId="{B3DBCD96-08F2-4DFC-A0E7-D82BA13CEAF0}" srcOrd="2" destOrd="0" parTransId="{A8E82CEF-4763-45AA-93C1-6A710DBB9112}" sibTransId="{4180619B-36DB-45A3-A5CC-72A72EFDDA5B}"/>
    <dgm:cxn modelId="{0088DCA4-506B-4D8F-879C-C03E316BD07B}" type="presOf" srcId="{EEE7E561-B41A-4977-A38D-BD2D31284069}" destId="{021C6498-9054-4BD6-A92B-473DC7FB7465}" srcOrd="0" destOrd="0" presId="urn:microsoft.com/office/officeart/2005/8/layout/vList2"/>
    <dgm:cxn modelId="{F92E43E2-9F89-4B0F-8BF3-075688E2E01B}" type="presOf" srcId="{B3DBCD96-08F2-4DFC-A0E7-D82BA13CEAF0}" destId="{971B97FE-9110-46FB-B130-E11AC9175D18}" srcOrd="0" destOrd="0" presId="urn:microsoft.com/office/officeart/2005/8/layout/vList2"/>
    <dgm:cxn modelId="{BA194CDC-FC30-4959-8710-2EE35551D57B}" type="presParOf" srcId="{021C6498-9054-4BD6-A92B-473DC7FB7465}" destId="{F033D121-16C8-49AE-BF2D-2AEAA99EE5B3}" srcOrd="0" destOrd="0" presId="urn:microsoft.com/office/officeart/2005/8/layout/vList2"/>
    <dgm:cxn modelId="{28575239-83FE-4CE6-80DF-52F3DE5EC3E2}" type="presParOf" srcId="{021C6498-9054-4BD6-A92B-473DC7FB7465}" destId="{D7B4D523-2CEB-424B-947F-9F7B870719AC}" srcOrd="1" destOrd="0" presId="urn:microsoft.com/office/officeart/2005/8/layout/vList2"/>
    <dgm:cxn modelId="{C97E2871-44FB-49D6-8EF3-E361D995B085}" type="presParOf" srcId="{021C6498-9054-4BD6-A92B-473DC7FB7465}" destId="{6B0AAD80-27EC-4CC6-8E4F-EE2F3761838A}" srcOrd="2" destOrd="0" presId="urn:microsoft.com/office/officeart/2005/8/layout/vList2"/>
    <dgm:cxn modelId="{30133BC9-7A85-41B1-B871-0B1EBDFE44E9}" type="presParOf" srcId="{021C6498-9054-4BD6-A92B-473DC7FB7465}" destId="{74200EE3-5606-49B9-9E51-C39C95313CC2}" srcOrd="3" destOrd="0" presId="urn:microsoft.com/office/officeart/2005/8/layout/vList2"/>
    <dgm:cxn modelId="{AD0F87AE-86CA-4864-95FF-540A031194BC}" type="presParOf" srcId="{021C6498-9054-4BD6-A92B-473DC7FB7465}" destId="{971B97FE-9110-46FB-B130-E11AC9175D18}" srcOrd="4" destOrd="0" presId="urn:microsoft.com/office/officeart/2005/8/layout/vList2"/>
    <dgm:cxn modelId="{A12C1272-FF30-471D-AB2D-BD69B0E5FDC2}" type="presParOf" srcId="{021C6498-9054-4BD6-A92B-473DC7FB7465}" destId="{8D61C209-5C97-49CB-9DF8-BAA58C24EAF0}" srcOrd="5" destOrd="0" presId="urn:microsoft.com/office/officeart/2005/8/layout/vList2"/>
    <dgm:cxn modelId="{994972AE-25B3-4C28-843D-B348B22E01F2}" type="presParOf" srcId="{021C6498-9054-4BD6-A92B-473DC7FB7465}" destId="{4DC12CA1-F958-4C40-9C05-A28C47E7C3A1}" srcOrd="6" destOrd="0" presId="urn:microsoft.com/office/officeart/2005/8/layout/vList2"/>
    <dgm:cxn modelId="{8AFEB36E-2CF3-4376-B235-84E8A70E7FB9}" type="presParOf" srcId="{021C6498-9054-4BD6-A92B-473DC7FB7465}" destId="{62C25104-DA4E-44BF-B147-25A4A0992829}" srcOrd="7" destOrd="0" presId="urn:microsoft.com/office/officeart/2005/8/layout/vList2"/>
    <dgm:cxn modelId="{3358D2BF-9FF2-40CA-B161-C97C98A203EE}" type="presParOf" srcId="{021C6498-9054-4BD6-A92B-473DC7FB7465}" destId="{23A6302B-707C-4C28-9FCF-AC7DDD281613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33D121-16C8-49AE-BF2D-2AEAA99EE5B3}">
      <dsp:nvSpPr>
        <dsp:cNvPr id="0" name=""/>
        <dsp:cNvSpPr/>
      </dsp:nvSpPr>
      <dsp:spPr>
        <a:xfrm>
          <a:off x="0" y="6826"/>
          <a:ext cx="5181600" cy="7915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GT" sz="3300" kern="1200" dirty="0">
              <a:solidFill>
                <a:srgbClr val="FFFF00"/>
              </a:solidFill>
            </a:rPr>
            <a:t>1. Rechazo</a:t>
          </a:r>
          <a:endParaRPr lang="en-US" sz="3300" kern="1200" dirty="0">
            <a:solidFill>
              <a:srgbClr val="FFFF00"/>
            </a:solidFill>
          </a:endParaRPr>
        </a:p>
      </dsp:txBody>
      <dsp:txXfrm>
        <a:off x="38638" y="45464"/>
        <a:ext cx="5104324" cy="714229"/>
      </dsp:txXfrm>
    </dsp:sp>
    <dsp:sp modelId="{6B0AAD80-27EC-4CC6-8E4F-EE2F3761838A}">
      <dsp:nvSpPr>
        <dsp:cNvPr id="0" name=""/>
        <dsp:cNvSpPr/>
      </dsp:nvSpPr>
      <dsp:spPr>
        <a:xfrm>
          <a:off x="0" y="893371"/>
          <a:ext cx="5181600" cy="7915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GT" sz="3300" b="0" kern="1200" dirty="0">
              <a:solidFill>
                <a:srgbClr val="FFFF00"/>
              </a:solidFill>
            </a:rPr>
            <a:t>2. Abandono</a:t>
          </a:r>
          <a:endParaRPr lang="en-US" sz="3300" b="0" kern="1200" dirty="0">
            <a:solidFill>
              <a:srgbClr val="FFFF00"/>
            </a:solidFill>
          </a:endParaRPr>
        </a:p>
      </dsp:txBody>
      <dsp:txXfrm>
        <a:off x="38638" y="932009"/>
        <a:ext cx="5104324" cy="714229"/>
      </dsp:txXfrm>
    </dsp:sp>
    <dsp:sp modelId="{971B97FE-9110-46FB-B130-E11AC9175D18}">
      <dsp:nvSpPr>
        <dsp:cNvPr id="0" name=""/>
        <dsp:cNvSpPr/>
      </dsp:nvSpPr>
      <dsp:spPr>
        <a:xfrm>
          <a:off x="0" y="1779916"/>
          <a:ext cx="5181600" cy="7915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GT" sz="3300" kern="1200" dirty="0">
              <a:solidFill>
                <a:srgbClr val="FFFF00"/>
              </a:solidFill>
            </a:rPr>
            <a:t>3. Humillación</a:t>
          </a:r>
          <a:endParaRPr lang="en-US" sz="3300" kern="1200" dirty="0">
            <a:solidFill>
              <a:srgbClr val="FFFF00"/>
            </a:solidFill>
          </a:endParaRPr>
        </a:p>
      </dsp:txBody>
      <dsp:txXfrm>
        <a:off x="38638" y="1818554"/>
        <a:ext cx="5104324" cy="714229"/>
      </dsp:txXfrm>
    </dsp:sp>
    <dsp:sp modelId="{4DC12CA1-F958-4C40-9C05-A28C47E7C3A1}">
      <dsp:nvSpPr>
        <dsp:cNvPr id="0" name=""/>
        <dsp:cNvSpPr/>
      </dsp:nvSpPr>
      <dsp:spPr>
        <a:xfrm>
          <a:off x="0" y="2666461"/>
          <a:ext cx="5181600" cy="7915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GT" sz="3300" kern="1200" dirty="0">
              <a:solidFill>
                <a:srgbClr val="FFFF00"/>
              </a:solidFill>
            </a:rPr>
            <a:t>4. Traición</a:t>
          </a:r>
          <a:endParaRPr lang="en-US" sz="3300" kern="1200" dirty="0">
            <a:solidFill>
              <a:srgbClr val="FFFF00"/>
            </a:solidFill>
          </a:endParaRPr>
        </a:p>
      </dsp:txBody>
      <dsp:txXfrm>
        <a:off x="38638" y="2705099"/>
        <a:ext cx="5104324" cy="714229"/>
      </dsp:txXfrm>
    </dsp:sp>
    <dsp:sp modelId="{23A6302B-707C-4C28-9FCF-AC7DDD281613}">
      <dsp:nvSpPr>
        <dsp:cNvPr id="0" name=""/>
        <dsp:cNvSpPr/>
      </dsp:nvSpPr>
      <dsp:spPr>
        <a:xfrm>
          <a:off x="0" y="3553006"/>
          <a:ext cx="5181600" cy="7915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GT" sz="3300" kern="1200" dirty="0">
              <a:solidFill>
                <a:srgbClr val="FFFF00"/>
              </a:solidFill>
            </a:rPr>
            <a:t>5. Injusticia</a:t>
          </a:r>
          <a:endParaRPr lang="en-US" sz="3300" kern="1200" dirty="0">
            <a:solidFill>
              <a:srgbClr val="FFFF00"/>
            </a:solidFill>
          </a:endParaRPr>
        </a:p>
      </dsp:txBody>
      <dsp:txXfrm>
        <a:off x="38638" y="3591644"/>
        <a:ext cx="5104324" cy="7142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626127-B262-6D4E-9F54-93C3D2951612}" type="datetimeFigureOut">
              <a:rPr lang="es-GT" smtClean="0"/>
              <a:t>16/11/2021</a:t>
            </a:fld>
            <a:endParaRPr lang="es-GT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GT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912F81-55D8-6A4E-A3A0-2C7793893096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439147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5E725D-909F-1D4B-9CF1-FDF4E74F1289}" type="slidenum">
              <a:rPr lang="es-GT" smtClean="0"/>
              <a:t>1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8253906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874DA-E40B-7441-953D-F660EF25A353}" type="slidenum">
              <a:rPr lang="es-GT" smtClean="0"/>
              <a:t>5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8836022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874DA-E40B-7441-953D-F660EF25A353}" type="slidenum">
              <a:rPr lang="es-GT" smtClean="0"/>
              <a:t>8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7410781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B114B8-37F0-DA4B-AD94-3C86A76D24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213F63D-4A87-054D-BFF7-CA3A9DCBFE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95ADB72-7506-DE42-992C-BF67B27AA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FE1E8-D174-4C49-95E0-8A3ED58786C4}" type="datetimeFigureOut">
              <a:rPr lang="es-GT" smtClean="0"/>
              <a:t>16/11/2021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C04674C-E44E-CC4A-BA2B-3DA5FC1A7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737C5B9-CECC-BA41-9E13-F5327EC83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99B92-3CF3-A043-B3C4-9E88688585F5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722791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9B2D21-E578-6240-B438-65583A825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6F992B8-A7EC-F34D-A912-3D82827DF5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6B88D56-E4C8-8D4F-9234-296C968E7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FE1E8-D174-4C49-95E0-8A3ED58786C4}" type="datetimeFigureOut">
              <a:rPr lang="es-GT" smtClean="0"/>
              <a:t>16/11/2021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1341EE4-6C65-0A43-B285-C1A7A0162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BB1F110-727C-DC43-AA9C-25908A275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99B92-3CF3-A043-B3C4-9E88688585F5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27913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4FC64F-324C-834C-BF6C-945B93EDB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1EBB5FB-36BD-684E-B9AD-AFE2152E37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C14C4F-119A-324E-98F0-2DC0E2908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FE1E8-D174-4C49-95E0-8A3ED58786C4}" type="datetimeFigureOut">
              <a:rPr lang="es-GT" smtClean="0"/>
              <a:t>16/11/2021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0380021-9A48-904D-9EF2-5BA250779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4A123EA-1395-9D43-AA74-10B9F9320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99B92-3CF3-A043-B3C4-9E88688585F5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783909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6EB8EC-2311-E64F-80F6-373C57269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F36339A-F52B-204D-87BA-41154729FA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9270404-163A-D24E-9F85-C0F3CF9F36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908B914-9EA0-AA46-BA35-8C9CD0916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FE1E8-D174-4C49-95E0-8A3ED58786C4}" type="datetimeFigureOut">
              <a:rPr lang="es-GT" smtClean="0"/>
              <a:t>16/11/2021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143CE4C-ADF1-624F-9277-99238EA05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6CB6973-6FF7-9644-A85B-8C7B499B1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99B92-3CF3-A043-B3C4-9E88688585F5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4138327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9A09AA-ADA1-0E4F-84EA-FE567EA28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1C3D83A-08CF-684B-8D56-494CF5BBB1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DFCA32C-2802-D742-9778-C3E911A8F2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DDCC2B8-3DD2-6849-B716-16BD157134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A6CF6DC-2353-B44A-8046-31ADA8B526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3AF6B88-3316-0144-9106-4F8CC4273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FE1E8-D174-4C49-95E0-8A3ED58786C4}" type="datetimeFigureOut">
              <a:rPr lang="es-GT" smtClean="0"/>
              <a:t>16/11/2021</a:t>
            </a:fld>
            <a:endParaRPr lang="es-GT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9501C21-D1C3-CE45-A2E3-1D74B5A28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F35FE59-2699-1944-886D-1A573488F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99B92-3CF3-A043-B3C4-9E88688585F5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377226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AD9789-0350-2542-8401-940881807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C94681F-0152-BA4C-80A9-12C460670E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FE1E8-D174-4C49-95E0-8A3ED58786C4}" type="datetimeFigureOut">
              <a:rPr lang="es-GT" smtClean="0"/>
              <a:t>16/11/2021</a:t>
            </a:fld>
            <a:endParaRPr lang="es-GT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7CBE6D8-CDD2-B446-A52B-AE711A7EF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BD75EC3-FC00-1149-9090-5A12596E7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99B92-3CF3-A043-B3C4-9E88688585F5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231114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190FC78-3AA4-464A-83BA-484A3F254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FE1E8-D174-4C49-95E0-8A3ED58786C4}" type="datetimeFigureOut">
              <a:rPr lang="es-GT" smtClean="0"/>
              <a:t>16/11/2021</a:t>
            </a:fld>
            <a:endParaRPr lang="es-GT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B3CDF5A-F11B-D045-9882-0DA8AC7B6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B105532-31E2-5046-89C5-E070C976D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99B92-3CF3-A043-B3C4-9E88688585F5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461142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3E9DCA-B5F9-854F-B38C-78BE6F412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FAA71CD-40F4-AD49-AEBA-0209E78726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6AF3997-39CB-7D47-934A-CACFD88553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E62C4AB-DBCF-554D-BF83-68946A1ED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FE1E8-D174-4C49-95E0-8A3ED58786C4}" type="datetimeFigureOut">
              <a:rPr lang="es-GT" smtClean="0"/>
              <a:t>16/11/2021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2ACA3B7-7938-AF4E-8C90-99A65689A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C5C3651-3102-7641-BA1D-47C4D48B0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99B92-3CF3-A043-B3C4-9E88688585F5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036127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B332CB-716B-DD49-B15C-742564286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6AA73AA-45A5-7947-B863-ABB30E79D6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GT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6293F85-CED6-AB4B-A36B-CEC5F4FD13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35DE949-2631-B74E-8F57-191F06D6E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FE1E8-D174-4C49-95E0-8A3ED58786C4}" type="datetimeFigureOut">
              <a:rPr lang="es-GT" smtClean="0"/>
              <a:t>16/11/2021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2B4C43E-0D94-F844-BDFB-88E0735DC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6219F2C-7450-DA4A-89E1-7A4F5015A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99B92-3CF3-A043-B3C4-9E88688585F5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970739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BD8894-5B9C-D443-892A-55DC1F302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567B13F-654D-4B41-A503-C1AF4B2030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7E36068-BA8E-4E40-8CAB-D2516F93F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FE1E8-D174-4C49-95E0-8A3ED58786C4}" type="datetimeFigureOut">
              <a:rPr lang="es-GT" smtClean="0"/>
              <a:t>16/11/2021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9EFD785-DFFA-5141-8DBB-6F2F17272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CFFDF98-2BD0-BA42-888B-74E749080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99B92-3CF3-A043-B3C4-9E88688585F5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3176589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ADDAEB8-7CB7-114A-90A3-4F163ABE9A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AB52F3A-3CA9-774B-937D-FE19B77319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01255F6-5EE9-BD45-9C19-996AA3217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FE1E8-D174-4C49-95E0-8A3ED58786C4}" type="datetimeFigureOut">
              <a:rPr lang="es-GT" smtClean="0"/>
              <a:t>16/11/2021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B91C699-224A-C744-B4BB-EC6F4C069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CC4E290-5C96-224C-9DE2-79529359B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99B92-3CF3-A043-B3C4-9E88688585F5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280185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3E596DA-937C-0F49-9D8C-8F9ED7C3A6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2361A71-2BB7-0549-A753-6F4BC67B3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95E988-8B41-C44B-AA95-179177A68D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3FE1E8-D174-4C49-95E0-8A3ED58786C4}" type="datetimeFigureOut">
              <a:rPr lang="es-GT" smtClean="0"/>
              <a:t>16/11/2021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3DC2667-1C91-4642-B8D5-3BF84ECF4B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7B5AF3E-2849-1C46-8A0C-F501C63571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D99B92-3CF3-A043-B3C4-9E88688585F5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51420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G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AB5E08C4-8CDD-4623-A5B8-E998C6DEE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492"/>
            <a:ext cx="12191998" cy="1575955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15F33878-D502-4FFA-8ACE-F2AECDB2A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35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D3539FEE-81D3-4406-802E-60B20B16F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8" y="-5307777"/>
            <a:ext cx="1576446" cy="12192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DC701763-729E-462F-A5A8-E0DEFEB1E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5434" y="986"/>
            <a:ext cx="4303422" cy="1575461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B216798-7D32-364F-98D1-9DE97DB200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9714" y="353160"/>
            <a:ext cx="7091300" cy="1075497"/>
          </a:xfrm>
        </p:spPr>
        <p:txBody>
          <a:bodyPr anchor="ctr">
            <a:noAutofit/>
          </a:bodyPr>
          <a:lstStyle/>
          <a:p>
            <a:r>
              <a:rPr lang="es-GT" sz="4400" dirty="0">
                <a:solidFill>
                  <a:srgbClr val="FFFFFF"/>
                </a:solidFill>
                <a:latin typeface="+mn-lt"/>
              </a:rPr>
              <a:t>JESÚS, SANA MIS HERIDAS</a:t>
            </a:r>
            <a:br>
              <a:rPr lang="es-GT" sz="3600" dirty="0">
                <a:solidFill>
                  <a:srgbClr val="FFFFFF"/>
                </a:solidFill>
                <a:latin typeface="+mn-lt"/>
              </a:rPr>
            </a:br>
            <a:r>
              <a:rPr lang="es-GT" sz="2400" b="1" dirty="0">
                <a:solidFill>
                  <a:srgbClr val="FFFFFF"/>
                </a:solidFill>
              </a:rPr>
              <a:t>CAPÍTULO IV:  ¡ JESÚS, SÁNAME !</a:t>
            </a:r>
            <a:endParaRPr lang="es-GT" sz="24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4" name="Imagen 3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3D730207-F833-8E4C-A541-5B09D58EA94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9" t="5804" r="7552" b="2"/>
          <a:stretch/>
        </p:blipFill>
        <p:spPr>
          <a:xfrm>
            <a:off x="715748" y="2931146"/>
            <a:ext cx="5131088" cy="2498197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D584236-C378-9B40-9F77-E2EE3F4B2913}"/>
              </a:ext>
            </a:extLst>
          </p:cNvPr>
          <p:cNvSpPr/>
          <p:nvPr/>
        </p:nvSpPr>
        <p:spPr>
          <a:xfrm>
            <a:off x="8368749" y="465057"/>
            <a:ext cx="35855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GT" sz="2400" i="1">
                <a:solidFill>
                  <a:srgbClr val="FFFF00"/>
                </a:solidFill>
              </a:rPr>
              <a:t>Basado en las enseñanzas</a:t>
            </a:r>
          </a:p>
          <a:p>
            <a:pPr algn="ctr"/>
            <a:r>
              <a:rPr lang="es-GT" sz="2400" i="1">
                <a:solidFill>
                  <a:srgbClr val="FFFF00"/>
                </a:solidFill>
              </a:rPr>
              <a:t>del Pastor Carlos Stahl </a:t>
            </a:r>
          </a:p>
        </p:txBody>
      </p:sp>
      <p:pic>
        <p:nvPicPr>
          <p:cNvPr id="12" name="Picture 2" descr="Oración por Sanación de las Heridas Emocionales">
            <a:extLst>
              <a:ext uri="{FF2B5EF4-FFF2-40B4-BE49-F238E27FC236}">
                <a16:creationId xmlns:a16="http://schemas.microsoft.com/office/drawing/2014/main" id="{F5AC8A0B-A76A-1D48-98AD-09F596D35F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28138" y="2181425"/>
            <a:ext cx="5337051" cy="3997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53661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81AEB8A9-B768-4E30-BA55-D919E6687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0001" y="-2"/>
            <a:ext cx="4069936" cy="68580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711A3CA-0A89-3243-BFF6-12CEB6010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722" y="640080"/>
            <a:ext cx="3677477" cy="56132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CONTENIDO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FCF4616-EF71-8348-9CCA-0840AB6E44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3403" y="3292086"/>
            <a:ext cx="6848715" cy="3331389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800100" indent="-514350">
              <a:buAutoNum type="alphaUcPeriod"/>
            </a:pPr>
            <a:r>
              <a:rPr lang="en-US" dirty="0">
                <a:solidFill>
                  <a:srgbClr val="002060"/>
                </a:solidFill>
              </a:rPr>
              <a:t>¿</a:t>
            </a:r>
            <a:r>
              <a:rPr lang="en-US" dirty="0" err="1">
                <a:solidFill>
                  <a:srgbClr val="002060"/>
                </a:solidFill>
              </a:rPr>
              <a:t>Dónde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estaba</a:t>
            </a:r>
            <a:r>
              <a:rPr lang="en-US" dirty="0">
                <a:solidFill>
                  <a:srgbClr val="002060"/>
                </a:solidFill>
              </a:rPr>
              <a:t> Dios </a:t>
            </a:r>
            <a:r>
              <a:rPr lang="en-US" dirty="0" err="1">
                <a:solidFill>
                  <a:srgbClr val="002060"/>
                </a:solidFill>
              </a:rPr>
              <a:t>cuando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fuimos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heridos</a:t>
            </a:r>
            <a:r>
              <a:rPr lang="en-US" dirty="0">
                <a:solidFill>
                  <a:srgbClr val="002060"/>
                </a:solidFill>
              </a:rPr>
              <a:t>?</a:t>
            </a:r>
          </a:p>
          <a:p>
            <a:pPr marL="800100" indent="-514350">
              <a:buAutoNum type="alphaUcPeriod"/>
            </a:pPr>
            <a:r>
              <a:rPr lang="en-US" dirty="0">
                <a:solidFill>
                  <a:srgbClr val="002060"/>
                </a:solidFill>
              </a:rPr>
              <a:t>¿Por </a:t>
            </a:r>
            <a:r>
              <a:rPr lang="en-US" dirty="0" err="1">
                <a:solidFill>
                  <a:srgbClr val="002060"/>
                </a:solidFill>
              </a:rPr>
              <a:t>qué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permite</a:t>
            </a:r>
            <a:r>
              <a:rPr lang="en-US" dirty="0">
                <a:solidFill>
                  <a:srgbClr val="002060"/>
                </a:solidFill>
              </a:rPr>
              <a:t> Dios que </a:t>
            </a:r>
            <a:r>
              <a:rPr lang="en-US" dirty="0" err="1">
                <a:solidFill>
                  <a:srgbClr val="002060"/>
                </a:solidFill>
              </a:rPr>
              <a:t>seamos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heridos</a:t>
            </a:r>
            <a:r>
              <a:rPr lang="en-US" dirty="0">
                <a:solidFill>
                  <a:srgbClr val="002060"/>
                </a:solidFill>
              </a:rPr>
              <a:t>?</a:t>
            </a:r>
          </a:p>
          <a:p>
            <a:pPr marL="800100" indent="-514350">
              <a:buAutoNum type="alphaUcPeriod"/>
            </a:pPr>
            <a:r>
              <a:rPr lang="en-US" dirty="0">
                <a:solidFill>
                  <a:srgbClr val="002060"/>
                </a:solidFill>
              </a:rPr>
              <a:t>Pasos para que Dios sane </a:t>
            </a:r>
            <a:r>
              <a:rPr lang="en-US" dirty="0" err="1">
                <a:solidFill>
                  <a:srgbClr val="002060"/>
                </a:solidFill>
              </a:rPr>
              <a:t>nuestras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heridas</a:t>
            </a:r>
            <a:endParaRPr lang="en-US" dirty="0">
              <a:solidFill>
                <a:srgbClr val="002060"/>
              </a:solidFill>
            </a:endParaRPr>
          </a:p>
          <a:p>
            <a:pPr marL="800100" indent="-514350">
              <a:buAutoNum type="alphaUcPeriod"/>
            </a:pPr>
            <a:r>
              <a:rPr lang="en-US" dirty="0" err="1">
                <a:solidFill>
                  <a:srgbClr val="002060"/>
                </a:solidFill>
              </a:rPr>
              <a:t>Oración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9218" name="Picture 2" descr="Qué es un checklist y como se debe utilizar?">
            <a:extLst>
              <a:ext uri="{FF2B5EF4-FFF2-40B4-BE49-F238E27FC236}">
                <a16:creationId xmlns:a16="http://schemas.microsoft.com/office/drawing/2014/main" id="{89B050BD-5F80-A44E-8B9D-003D1DFC018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42021" y="233097"/>
            <a:ext cx="7180092" cy="288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917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70">
            <a:extLst>
              <a:ext uri="{FF2B5EF4-FFF2-40B4-BE49-F238E27FC236}">
                <a16:creationId xmlns:a16="http://schemas.microsoft.com/office/drawing/2014/main" id="{95724071-AC7B-4A67-934B-CD7F907458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4573"/>
            <a:ext cx="12192000" cy="185587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Historia de un abuso sexual | Save the Children">
            <a:extLst>
              <a:ext uri="{FF2B5EF4-FFF2-40B4-BE49-F238E27FC236}">
                <a16:creationId xmlns:a16="http://schemas.microsoft.com/office/drawing/2014/main" id="{FEC61E15-8211-9241-8DE1-74968A6722B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25" r="2744"/>
          <a:stretch/>
        </p:blipFill>
        <p:spPr bwMode="auto">
          <a:xfrm>
            <a:off x="838200" y="2598738"/>
            <a:ext cx="5221288" cy="347821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AYUDA Y PREVENCIÓN: ABUSO SEXUAL INFANTIL EN MÉXICO – Fundación">
            <a:extLst>
              <a:ext uri="{FF2B5EF4-FFF2-40B4-BE49-F238E27FC236}">
                <a16:creationId xmlns:a16="http://schemas.microsoft.com/office/drawing/2014/main" id="{7CD0B4DA-8734-B940-847A-FC7B08DDAE44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614" b="-2"/>
          <a:stretch/>
        </p:blipFill>
        <p:spPr bwMode="auto">
          <a:xfrm>
            <a:off x="6130925" y="2598738"/>
            <a:ext cx="5221288" cy="347821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82C7245-D794-0D48-9BE0-BA41CEBAF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b="1" kern="120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A. ¿DÓNDE ESTABA DIOS </a:t>
            </a:r>
            <a:br>
              <a:rPr lang="en-US" b="1" kern="120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en-US" b="1" kern="120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CUANDO </a:t>
            </a:r>
            <a:r>
              <a:rPr lang="en-US" b="1">
                <a:solidFill>
                  <a:schemeClr val="accent2">
                    <a:lumMod val="50000"/>
                  </a:schemeClr>
                </a:solidFill>
              </a:rPr>
              <a:t>FUIMOS</a:t>
            </a:r>
            <a:r>
              <a:rPr lang="en-US" b="1" kern="120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HERIDOS?</a:t>
            </a:r>
          </a:p>
        </p:txBody>
      </p:sp>
    </p:spTree>
    <p:extLst>
      <p:ext uri="{BB962C8B-B14F-4D97-AF65-F5344CB8AC3E}">
        <p14:creationId xmlns:p14="http://schemas.microsoft.com/office/powerpoint/2010/main" val="18293715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0F24D38-B79E-44B4-830E-043F45D96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E97ABF5-0407-3B4C-B920-6906B53EB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20742"/>
            <a:ext cx="10515600" cy="1325563"/>
          </a:xfrm>
        </p:spPr>
        <p:txBody>
          <a:bodyPr>
            <a:normAutofit/>
          </a:bodyPr>
          <a:lstStyle/>
          <a:p>
            <a:r>
              <a:rPr lang="es-GT" b="1">
                <a:solidFill>
                  <a:srgbClr val="FFFFFF"/>
                </a:solidFill>
              </a:rPr>
              <a:t>DIOS SIEMPRE HA ESTADO CON NOSOTROS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C469874-256B-45B3-A79C-7591B4BA1E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1203CB9-C300-2049-956A-83E5C1BE65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8" y="2266345"/>
            <a:ext cx="7658102" cy="3910617"/>
          </a:xfrm>
        </p:spPr>
        <p:txBody>
          <a:bodyPr>
            <a:noAutofit/>
          </a:bodyPr>
          <a:lstStyle/>
          <a:p>
            <a:r>
              <a:rPr lang="es-GT" sz="2200" b="1">
                <a:solidFill>
                  <a:srgbClr val="FFFFFF"/>
                </a:solidFill>
              </a:rPr>
              <a:t>Salmos 139:7-12</a:t>
            </a:r>
          </a:p>
          <a:p>
            <a:r>
              <a:rPr lang="es-GT" sz="2200">
                <a:solidFill>
                  <a:srgbClr val="FFFFFF"/>
                </a:solidFill>
              </a:rPr>
              <a:t>7 ¿A dónde me iré de tu Espíritu? ¿Y a dónde huiré de tu presencia?</a:t>
            </a:r>
          </a:p>
          <a:p>
            <a:r>
              <a:rPr lang="es-GT" sz="2200">
                <a:solidFill>
                  <a:srgbClr val="FFFFFF"/>
                </a:solidFill>
              </a:rPr>
              <a:t>8 Si subiere a los cielos, </a:t>
            </a:r>
            <a:r>
              <a:rPr lang="es-GT" sz="2200" u="sng">
                <a:solidFill>
                  <a:srgbClr val="FFFFFF"/>
                </a:solidFill>
              </a:rPr>
              <a:t>allí estás tú</a:t>
            </a:r>
            <a:r>
              <a:rPr lang="es-GT" sz="2200">
                <a:solidFill>
                  <a:srgbClr val="FFFFFF"/>
                </a:solidFill>
              </a:rPr>
              <a:t>; Y si en el Seol hiciere mi estrado, he aquí, </a:t>
            </a:r>
            <a:r>
              <a:rPr lang="es-GT" sz="2200" u="sng">
                <a:solidFill>
                  <a:srgbClr val="FFFFFF"/>
                </a:solidFill>
              </a:rPr>
              <a:t>allí tú estás</a:t>
            </a:r>
            <a:r>
              <a:rPr lang="es-GT" sz="2200">
                <a:solidFill>
                  <a:srgbClr val="FFFFFF"/>
                </a:solidFill>
              </a:rPr>
              <a:t>.</a:t>
            </a:r>
          </a:p>
          <a:p>
            <a:r>
              <a:rPr lang="es-GT" sz="2200">
                <a:solidFill>
                  <a:srgbClr val="FFFFFF"/>
                </a:solidFill>
              </a:rPr>
              <a:t>9 Si tomare las alas del alba Y habitare en el extremo del mar,</a:t>
            </a:r>
          </a:p>
          <a:p>
            <a:r>
              <a:rPr lang="es-GT" sz="2200">
                <a:solidFill>
                  <a:srgbClr val="FFFFFF"/>
                </a:solidFill>
              </a:rPr>
              <a:t>10 Aun allí me guiará tu mano, Y me asirá tu diestra.</a:t>
            </a:r>
          </a:p>
          <a:p>
            <a:r>
              <a:rPr lang="es-GT" sz="2200">
                <a:solidFill>
                  <a:srgbClr val="FFFFFF"/>
                </a:solidFill>
              </a:rPr>
              <a:t>11 Si dijere: Ciertamente las tinieblas me encubrirán; Aun la noche resplandecerá alrededor de mí.</a:t>
            </a:r>
          </a:p>
          <a:p>
            <a:r>
              <a:rPr lang="es-GT" sz="2200">
                <a:solidFill>
                  <a:srgbClr val="FFFFFF"/>
                </a:solidFill>
              </a:rPr>
              <a:t>12 Aun las tinieblas no encubren de ti, Y la noche resplandece como el día; Lo mismo te son las tinieblas que la luz.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881E2F80-C364-D742-B60B-1A52541137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791574" y="2266344"/>
            <a:ext cx="3076575" cy="4363055"/>
          </a:xfrm>
        </p:spPr>
        <p:txBody>
          <a:bodyPr>
            <a:normAutofit/>
          </a:bodyPr>
          <a:lstStyle/>
          <a:p>
            <a:r>
              <a:rPr lang="es-GT" sz="2400" b="1">
                <a:solidFill>
                  <a:srgbClr val="FFFFFF"/>
                </a:solidFill>
              </a:rPr>
              <a:t>Jeremías 23:23-24</a:t>
            </a:r>
          </a:p>
          <a:p>
            <a:r>
              <a:rPr lang="es-GT" sz="2400">
                <a:solidFill>
                  <a:srgbClr val="FFFFFF"/>
                </a:solidFill>
              </a:rPr>
              <a:t>23 ¿Soy yo Dios de cerca solamente, dice Jehová, y no Dios desde muy lejos?</a:t>
            </a:r>
          </a:p>
          <a:p>
            <a:r>
              <a:rPr lang="es-GT" sz="2400">
                <a:solidFill>
                  <a:srgbClr val="FFFFFF"/>
                </a:solidFill>
              </a:rPr>
              <a:t>24 </a:t>
            </a:r>
            <a:r>
              <a:rPr lang="es-GT" sz="2400" u="sng">
                <a:solidFill>
                  <a:srgbClr val="FFFFFF"/>
                </a:solidFill>
              </a:rPr>
              <a:t>¿Se ocultará alguno, dice Jehová, en escondrijos que yo no lo vea? </a:t>
            </a:r>
            <a:r>
              <a:rPr lang="es-GT" sz="2400">
                <a:solidFill>
                  <a:srgbClr val="FFFFFF"/>
                </a:solidFill>
              </a:rPr>
              <a:t>¿No lleno yo, dice Jehová, </a:t>
            </a:r>
            <a:r>
              <a:rPr lang="es-GT" sz="2400" u="sng">
                <a:solidFill>
                  <a:srgbClr val="FFFFFF"/>
                </a:solidFill>
              </a:rPr>
              <a:t>el cielo y la tierra?</a:t>
            </a:r>
          </a:p>
        </p:txBody>
      </p:sp>
    </p:spTree>
    <p:extLst>
      <p:ext uri="{BB962C8B-B14F-4D97-AF65-F5344CB8AC3E}">
        <p14:creationId xmlns:p14="http://schemas.microsoft.com/office/powerpoint/2010/main" val="28698743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F27D3847-9245-B543-9B14-4F3160CEF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GT" sz="4200" b="1">
                <a:solidFill>
                  <a:srgbClr val="7030A0"/>
                </a:solidFill>
              </a:rPr>
              <a:t>¿DÓNDE ESTABA EL SEÑOR JESÚS</a:t>
            </a:r>
            <a:br>
              <a:rPr lang="es-GT" sz="4200" b="1">
                <a:solidFill>
                  <a:srgbClr val="7030A0"/>
                </a:solidFill>
              </a:rPr>
            </a:br>
            <a:r>
              <a:rPr lang="es-GT" sz="4200" b="1">
                <a:solidFill>
                  <a:srgbClr val="7030A0"/>
                </a:solidFill>
              </a:rPr>
              <a:t>CUANDO MORÍA ESTEBAN?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5CC8964-D19F-2841-988B-B315229D39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es-GT" sz="1500" b="1">
                <a:solidFill>
                  <a:srgbClr val="002060"/>
                </a:solidFill>
              </a:rPr>
              <a:t>Hechos 7:51-60</a:t>
            </a:r>
          </a:p>
          <a:p>
            <a:r>
              <a:rPr lang="es-GT" sz="1500">
                <a:solidFill>
                  <a:srgbClr val="002060"/>
                </a:solidFill>
              </a:rPr>
              <a:t>51 ¡Duros de cerviz, e incircuncisos de corazón y de oídos! Vosotros resistís siempre al Espíritu Santo; como vuestros padres, así también vosotros.</a:t>
            </a:r>
          </a:p>
          <a:p>
            <a:r>
              <a:rPr lang="es-GT" sz="1500">
                <a:solidFill>
                  <a:srgbClr val="002060"/>
                </a:solidFill>
              </a:rPr>
              <a:t>52 ¿A cuál de los profetas no persiguieron vuestros padres? Y mataron a los que anunciaron de antemano la venida del Justo, de quien vosotros ahora habéis sido entregadores y matadores;</a:t>
            </a:r>
          </a:p>
          <a:p>
            <a:r>
              <a:rPr lang="es-GT" sz="1500">
                <a:solidFill>
                  <a:srgbClr val="002060"/>
                </a:solidFill>
              </a:rPr>
              <a:t>53 vosotros que recibisteis la ley por disposición de ángeles, y no la guardasteis.</a:t>
            </a:r>
          </a:p>
          <a:p>
            <a:r>
              <a:rPr lang="es-GT" sz="1500">
                <a:solidFill>
                  <a:srgbClr val="002060"/>
                </a:solidFill>
              </a:rPr>
              <a:t>54 Oyendo estas cosas, se enfurecían en sus corazones, y crujían los dientes contra él.</a:t>
            </a:r>
          </a:p>
          <a:p>
            <a:r>
              <a:rPr lang="es-GT" sz="1500">
                <a:solidFill>
                  <a:srgbClr val="002060"/>
                </a:solidFill>
              </a:rPr>
              <a:t>55 Pero Esteban, lleno del Espíritu Santo, puestos los ojos en el cielo, </a:t>
            </a:r>
            <a:r>
              <a:rPr lang="es-GT" sz="1500" u="sng">
                <a:solidFill>
                  <a:srgbClr val="002060"/>
                </a:solidFill>
              </a:rPr>
              <a:t>vio</a:t>
            </a:r>
            <a:r>
              <a:rPr lang="es-GT" sz="1500">
                <a:solidFill>
                  <a:srgbClr val="002060"/>
                </a:solidFill>
              </a:rPr>
              <a:t> la gloria de Dios, </a:t>
            </a:r>
            <a:r>
              <a:rPr lang="es-GT" sz="1500" u="sng">
                <a:solidFill>
                  <a:srgbClr val="002060"/>
                </a:solidFill>
              </a:rPr>
              <a:t>y a Jesús que estaba</a:t>
            </a:r>
            <a:r>
              <a:rPr lang="es-GT" sz="1500">
                <a:solidFill>
                  <a:srgbClr val="002060"/>
                </a:solidFill>
              </a:rPr>
              <a:t> </a:t>
            </a:r>
            <a:r>
              <a:rPr lang="es-GT" sz="1500" i="1">
                <a:solidFill>
                  <a:srgbClr val="FF0000"/>
                </a:solidFill>
              </a:rPr>
              <a:t>[de pie]</a:t>
            </a:r>
            <a:r>
              <a:rPr lang="es-GT" sz="1500">
                <a:solidFill>
                  <a:srgbClr val="002060"/>
                </a:solidFill>
              </a:rPr>
              <a:t> </a:t>
            </a:r>
            <a:r>
              <a:rPr lang="es-GT" sz="1500" u="sng">
                <a:solidFill>
                  <a:srgbClr val="002060"/>
                </a:solidFill>
              </a:rPr>
              <a:t>a la diestra de Dios,</a:t>
            </a:r>
          </a:p>
          <a:p>
            <a:r>
              <a:rPr lang="es-GT" sz="1500">
                <a:solidFill>
                  <a:srgbClr val="002060"/>
                </a:solidFill>
              </a:rPr>
              <a:t>56 y dijo: He aquí, </a:t>
            </a:r>
            <a:r>
              <a:rPr lang="es-GT" sz="1500" u="sng">
                <a:solidFill>
                  <a:srgbClr val="002060"/>
                </a:solidFill>
              </a:rPr>
              <a:t>veo los cielos abiertos, y al Hijo del Hombre que está</a:t>
            </a:r>
            <a:r>
              <a:rPr lang="es-GT" sz="1500">
                <a:solidFill>
                  <a:srgbClr val="002060"/>
                </a:solidFill>
              </a:rPr>
              <a:t> </a:t>
            </a:r>
            <a:r>
              <a:rPr lang="es-GT" sz="1500" i="1">
                <a:solidFill>
                  <a:srgbClr val="FF0000"/>
                </a:solidFill>
              </a:rPr>
              <a:t>[de pie]</a:t>
            </a:r>
            <a:r>
              <a:rPr lang="es-GT" sz="1500">
                <a:solidFill>
                  <a:srgbClr val="002060"/>
                </a:solidFill>
              </a:rPr>
              <a:t> </a:t>
            </a:r>
            <a:r>
              <a:rPr lang="es-GT" sz="1500" u="sng">
                <a:solidFill>
                  <a:srgbClr val="002060"/>
                </a:solidFill>
              </a:rPr>
              <a:t>a la diestra de Dios.</a:t>
            </a:r>
          </a:p>
          <a:p>
            <a:r>
              <a:rPr lang="es-GT" sz="1500">
                <a:solidFill>
                  <a:srgbClr val="002060"/>
                </a:solidFill>
              </a:rPr>
              <a:t>57 Entonces ellos, dando grandes voces, se taparon los oídos, y arremetieron a una contra él.</a:t>
            </a:r>
          </a:p>
          <a:p>
            <a:r>
              <a:rPr lang="es-GT" sz="1500">
                <a:solidFill>
                  <a:srgbClr val="002060"/>
                </a:solidFill>
              </a:rPr>
              <a:t>58 Y echándole fuera de la ciudad, le apedrearon; y los testigos pusieron sus ropas a los pies de un joven que se llamaba Saulo.</a:t>
            </a:r>
          </a:p>
          <a:p>
            <a:r>
              <a:rPr lang="es-GT" sz="1500">
                <a:solidFill>
                  <a:srgbClr val="002060"/>
                </a:solidFill>
              </a:rPr>
              <a:t>59 Y apedreaban a Esteban, mientras él invocaba y decía: Señor Jesús, recibe mi espíritu.</a:t>
            </a:r>
          </a:p>
          <a:p>
            <a:r>
              <a:rPr lang="es-GT" sz="1500">
                <a:solidFill>
                  <a:srgbClr val="002060"/>
                </a:solidFill>
              </a:rPr>
              <a:t>60 Y puesto de rodillas, </a:t>
            </a:r>
            <a:r>
              <a:rPr lang="es-GT" sz="1500" u="sng">
                <a:solidFill>
                  <a:srgbClr val="002060"/>
                </a:solidFill>
              </a:rPr>
              <a:t>clamó a gran voz: Señor, no les tomes en cuenta este pecado</a:t>
            </a:r>
            <a:r>
              <a:rPr lang="es-GT" sz="1500">
                <a:solidFill>
                  <a:srgbClr val="002060"/>
                </a:solidFill>
              </a:rPr>
              <a:t>. Y habiendo dicho esto, durmió.</a:t>
            </a:r>
          </a:p>
        </p:txBody>
      </p:sp>
    </p:spTree>
    <p:extLst>
      <p:ext uri="{BB962C8B-B14F-4D97-AF65-F5344CB8AC3E}">
        <p14:creationId xmlns:p14="http://schemas.microsoft.com/office/powerpoint/2010/main" val="4062748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LAS SIETE PALABRAS DE JESÚS EN LA CRUZ">
            <a:extLst>
              <a:ext uri="{FF2B5EF4-FFF2-40B4-BE49-F238E27FC236}">
                <a16:creationId xmlns:a16="http://schemas.microsoft.com/office/drawing/2014/main" id="{F26965EC-4F10-9340-A937-432FEB3AD9B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99AF83D-0D3C-5D4C-AA2F-FF913AA8BB6D}"/>
              </a:ext>
            </a:extLst>
          </p:cNvPr>
          <p:cNvSpPr txBox="1"/>
          <p:nvPr/>
        </p:nvSpPr>
        <p:spPr>
          <a:xfrm>
            <a:off x="0" y="5317240"/>
            <a:ext cx="12191999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>
                <a:solidFill>
                  <a:srgbClr val="7030A0"/>
                </a:solidFill>
                <a:latin typeface="+mj-lt"/>
                <a:ea typeface="+mj-ea"/>
                <a:cs typeface="+mj-cs"/>
              </a:rPr>
              <a:t>“…</a:t>
            </a:r>
            <a:r>
              <a:rPr lang="en-US" sz="4000" b="1" err="1">
                <a:solidFill>
                  <a:srgbClr val="7030A0"/>
                </a:solidFill>
                <a:latin typeface="+mj-lt"/>
                <a:ea typeface="+mj-ea"/>
                <a:cs typeface="+mj-cs"/>
              </a:rPr>
              <a:t>estaba</a:t>
            </a:r>
            <a:r>
              <a:rPr lang="en-US" sz="4000" b="1">
                <a:solidFill>
                  <a:srgbClr val="7030A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b="1" err="1">
                <a:solidFill>
                  <a:srgbClr val="7030A0"/>
                </a:solidFill>
                <a:latin typeface="+mj-lt"/>
                <a:ea typeface="+mj-ea"/>
                <a:cs typeface="+mj-cs"/>
              </a:rPr>
              <a:t>en</a:t>
            </a:r>
            <a:r>
              <a:rPr lang="en-US" sz="4000" b="1">
                <a:solidFill>
                  <a:srgbClr val="7030A0"/>
                </a:solidFill>
                <a:latin typeface="+mj-lt"/>
                <a:ea typeface="+mj-ea"/>
                <a:cs typeface="+mj-cs"/>
              </a:rPr>
              <a:t> el </a:t>
            </a:r>
            <a:r>
              <a:rPr lang="en-US" sz="4000" b="1" err="1">
                <a:solidFill>
                  <a:srgbClr val="7030A0"/>
                </a:solidFill>
                <a:latin typeface="+mj-lt"/>
                <a:ea typeface="+mj-ea"/>
                <a:cs typeface="+mj-cs"/>
              </a:rPr>
              <a:t>mismo</a:t>
            </a:r>
            <a:r>
              <a:rPr lang="en-US" sz="4000" b="1">
                <a:solidFill>
                  <a:srgbClr val="7030A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b="1" err="1">
                <a:solidFill>
                  <a:srgbClr val="7030A0"/>
                </a:solidFill>
                <a:latin typeface="+mj-lt"/>
                <a:ea typeface="+mj-ea"/>
                <a:cs typeface="+mj-cs"/>
              </a:rPr>
              <a:t>lugar</a:t>
            </a:r>
            <a:r>
              <a:rPr lang="en-US" sz="4000" b="1">
                <a:solidFill>
                  <a:srgbClr val="7030A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b="1" err="1">
                <a:solidFill>
                  <a:srgbClr val="7030A0"/>
                </a:solidFill>
                <a:latin typeface="+mj-lt"/>
                <a:ea typeface="+mj-ea"/>
                <a:cs typeface="+mj-cs"/>
              </a:rPr>
              <a:t>cuando</a:t>
            </a:r>
            <a:r>
              <a:rPr lang="en-US" sz="4000" b="1">
                <a:solidFill>
                  <a:srgbClr val="7030A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b="1" err="1">
                <a:solidFill>
                  <a:srgbClr val="7030A0"/>
                </a:solidFill>
                <a:latin typeface="+mj-lt"/>
                <a:ea typeface="+mj-ea"/>
                <a:cs typeface="+mj-cs"/>
              </a:rPr>
              <a:t>asesinaban</a:t>
            </a:r>
            <a:r>
              <a:rPr lang="en-US" sz="4000" b="1">
                <a:solidFill>
                  <a:srgbClr val="7030A0"/>
                </a:solidFill>
                <a:latin typeface="+mj-lt"/>
                <a:ea typeface="+mj-ea"/>
                <a:cs typeface="+mj-cs"/>
              </a:rPr>
              <a:t> al </a:t>
            </a:r>
            <a:r>
              <a:rPr lang="en-US" sz="4000" b="1" err="1">
                <a:solidFill>
                  <a:srgbClr val="7030A0"/>
                </a:solidFill>
                <a:latin typeface="+mj-lt"/>
                <a:ea typeface="+mj-ea"/>
                <a:cs typeface="+mj-cs"/>
              </a:rPr>
              <a:t>mío</a:t>
            </a:r>
            <a:r>
              <a:rPr lang="en-US" sz="4000" b="1">
                <a:solidFill>
                  <a:srgbClr val="7030A0"/>
                </a:solidFill>
                <a:latin typeface="+mj-lt"/>
                <a:ea typeface="+mj-ea"/>
                <a:cs typeface="+mj-cs"/>
              </a:rPr>
              <a:t>” 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7142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4" name="Rectangle 70">
            <a:extLst>
              <a:ext uri="{FF2B5EF4-FFF2-40B4-BE49-F238E27FC236}">
                <a16:creationId xmlns:a16="http://schemas.microsoft.com/office/drawing/2014/main" id="{BA79A7CF-01AF-4178-9369-94E0C90EB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74E4676-A008-0B42-A5A8-D0372E0EF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7909" y="2023110"/>
            <a:ext cx="2469624" cy="28460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b="1" kern="120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B. POR QUÉ PERMITE DIOS QUE SEAMOS HERIDOS</a:t>
            </a:r>
          </a:p>
        </p:txBody>
      </p:sp>
      <p:sp>
        <p:nvSpPr>
          <p:cNvPr id="5125" name="Rectangle 72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6" name="Rectangle 74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10 señales que tu hijo ha sido víctima de abuso | Martha_debayle | W Radio  Mexico">
            <a:extLst>
              <a:ext uri="{FF2B5EF4-FFF2-40B4-BE49-F238E27FC236}">
                <a16:creationId xmlns:a16="http://schemas.microsoft.com/office/drawing/2014/main" id="{6258E1A1-A23F-3C45-B6AC-9C1D5904739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5238" y="1279661"/>
            <a:ext cx="7608304" cy="4369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7" name="Rectangle 76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657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11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13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A2B0A63-B262-B246-98AA-54A33A13F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s-GT" b="1">
                <a:solidFill>
                  <a:srgbClr val="FFFFFF"/>
                </a:solidFill>
                <a:latin typeface="+mn-lt"/>
              </a:rPr>
              <a:t>DIOS ES BUENO</a:t>
            </a:r>
          </a:p>
        </p:txBody>
      </p:sp>
      <p:sp>
        <p:nvSpPr>
          <p:cNvPr id="11" name="Arc 15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1FD7BE56-EF0B-5C46-BA64-1297D5CDA7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s-GT" b="1">
                <a:solidFill>
                  <a:srgbClr val="7030A0"/>
                </a:solidFill>
              </a:rPr>
              <a:t>1 Crónicas 16:34</a:t>
            </a:r>
          </a:p>
          <a:p>
            <a:r>
              <a:rPr lang="es-GT">
                <a:solidFill>
                  <a:srgbClr val="7030A0"/>
                </a:solidFill>
              </a:rPr>
              <a:t>34 Aclamad a Jehová, porque </a:t>
            </a:r>
            <a:r>
              <a:rPr lang="es-GT" u="sng">
                <a:solidFill>
                  <a:srgbClr val="7030A0"/>
                </a:solidFill>
              </a:rPr>
              <a:t>él es bueno</a:t>
            </a:r>
            <a:r>
              <a:rPr lang="es-GT">
                <a:solidFill>
                  <a:srgbClr val="7030A0"/>
                </a:solidFill>
              </a:rPr>
              <a:t>; Porque su misericordia es eterna.</a:t>
            </a:r>
          </a:p>
          <a:p>
            <a:pPr marL="0" indent="0">
              <a:buNone/>
            </a:pPr>
            <a:endParaRPr lang="es-GT"/>
          </a:p>
          <a:p>
            <a:r>
              <a:rPr lang="es-GT" b="1">
                <a:solidFill>
                  <a:schemeClr val="accent6">
                    <a:lumMod val="50000"/>
                  </a:schemeClr>
                </a:solidFill>
              </a:rPr>
              <a:t>Salmos 34:8</a:t>
            </a:r>
          </a:p>
          <a:p>
            <a:r>
              <a:rPr lang="es-GT">
                <a:solidFill>
                  <a:schemeClr val="accent6">
                    <a:lumMod val="50000"/>
                  </a:schemeClr>
                </a:solidFill>
              </a:rPr>
              <a:t>8 Gustad, y ved que </a:t>
            </a:r>
            <a:r>
              <a:rPr lang="es-GT" u="sng">
                <a:solidFill>
                  <a:schemeClr val="accent6">
                    <a:lumMod val="50000"/>
                  </a:schemeClr>
                </a:solidFill>
              </a:rPr>
              <a:t>es bueno Jehová</a:t>
            </a:r>
            <a:r>
              <a:rPr lang="es-GT">
                <a:solidFill>
                  <a:schemeClr val="accent6">
                    <a:lumMod val="50000"/>
                  </a:schemeClr>
                </a:solidFill>
              </a:rPr>
              <a:t>; Dichoso el hombre que confía en él.</a:t>
            </a:r>
          </a:p>
          <a:p>
            <a:endParaRPr lang="es-GT"/>
          </a:p>
          <a:p>
            <a:r>
              <a:rPr lang="es-GT" b="1">
                <a:solidFill>
                  <a:srgbClr val="0070C0"/>
                </a:solidFill>
              </a:rPr>
              <a:t>Nahum 1:7</a:t>
            </a:r>
          </a:p>
          <a:p>
            <a:r>
              <a:rPr lang="es-GT">
                <a:solidFill>
                  <a:srgbClr val="0070C0"/>
                </a:solidFill>
              </a:rPr>
              <a:t>7 </a:t>
            </a:r>
            <a:r>
              <a:rPr lang="es-GT" u="sng">
                <a:solidFill>
                  <a:srgbClr val="0070C0"/>
                </a:solidFill>
              </a:rPr>
              <a:t>Jehová es bueno</a:t>
            </a:r>
            <a:r>
              <a:rPr lang="es-GT">
                <a:solidFill>
                  <a:srgbClr val="0070C0"/>
                </a:solidFill>
              </a:rPr>
              <a:t>, fortaleza en el día de la angustia; y conoce a los que en él confían.</a:t>
            </a:r>
          </a:p>
          <a:p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20150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2">
            <a:extLst>
              <a:ext uri="{FF2B5EF4-FFF2-40B4-BE49-F238E27FC236}">
                <a16:creationId xmlns:a16="http://schemas.microsoft.com/office/drawing/2014/main" id="{10F24D38-B79E-44B4-830E-043F45D96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4C222DC0-E5ED-394A-9A4D-C0B97E3AB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20742"/>
            <a:ext cx="10515600" cy="1325563"/>
          </a:xfrm>
        </p:spPr>
        <p:txBody>
          <a:bodyPr>
            <a:normAutofit/>
          </a:bodyPr>
          <a:lstStyle/>
          <a:p>
            <a:r>
              <a:rPr lang="es-GT" b="1">
                <a:solidFill>
                  <a:srgbClr val="FFFFFF"/>
                </a:solidFill>
                <a:latin typeface="+mn-lt"/>
              </a:rPr>
              <a:t>DIOS NOS AMA</a:t>
            </a:r>
          </a:p>
        </p:txBody>
      </p:sp>
      <p:cxnSp>
        <p:nvCxnSpPr>
          <p:cNvPr id="11" name="Straight Connector 14">
            <a:extLst>
              <a:ext uri="{FF2B5EF4-FFF2-40B4-BE49-F238E27FC236}">
                <a16:creationId xmlns:a16="http://schemas.microsoft.com/office/drawing/2014/main" id="{FC469874-256B-45B3-A79C-7591B4BA1E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77E3F30-D329-3A4F-8CFF-ED5E1945ED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266345"/>
            <a:ext cx="5097780" cy="3910617"/>
          </a:xfrm>
        </p:spPr>
        <p:txBody>
          <a:bodyPr>
            <a:normAutofit/>
          </a:bodyPr>
          <a:lstStyle/>
          <a:p>
            <a:r>
              <a:rPr lang="es-GT" sz="2400" b="1">
                <a:solidFill>
                  <a:srgbClr val="FFFFFF"/>
                </a:solidFill>
              </a:rPr>
              <a:t>1 Juan 4:7-8</a:t>
            </a:r>
          </a:p>
          <a:p>
            <a:r>
              <a:rPr lang="es-GT" sz="2400">
                <a:solidFill>
                  <a:srgbClr val="FFFFFF"/>
                </a:solidFill>
              </a:rPr>
              <a:t>7 Amados, amémonos unos a otros; porque el amor es de Dios. Todo aquel que ama, es nacido de Dios, y conoce a Dios.</a:t>
            </a:r>
          </a:p>
          <a:p>
            <a:r>
              <a:rPr lang="es-GT" sz="2400">
                <a:solidFill>
                  <a:srgbClr val="FFFFFF"/>
                </a:solidFill>
              </a:rPr>
              <a:t>8 El que no ama, no ha conocido a Dios; porque </a:t>
            </a:r>
            <a:r>
              <a:rPr lang="es-GT" sz="2400" u="sng">
                <a:solidFill>
                  <a:srgbClr val="FFFFFF"/>
                </a:solidFill>
              </a:rPr>
              <a:t>Dios es amor</a:t>
            </a:r>
            <a:r>
              <a:rPr lang="es-GT" sz="240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8" name="Marcador de contenido 7">
            <a:extLst>
              <a:ext uri="{FF2B5EF4-FFF2-40B4-BE49-F238E27FC236}">
                <a16:creationId xmlns:a16="http://schemas.microsoft.com/office/drawing/2014/main" id="{FB10BC82-1DAE-D849-98F0-98224E5FBC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6020" y="2266345"/>
            <a:ext cx="5097780" cy="3910618"/>
          </a:xfrm>
        </p:spPr>
        <p:txBody>
          <a:bodyPr>
            <a:normAutofit/>
          </a:bodyPr>
          <a:lstStyle/>
          <a:p>
            <a:r>
              <a:rPr lang="es-GT" sz="2400" b="1">
                <a:solidFill>
                  <a:srgbClr val="FFFFFF"/>
                </a:solidFill>
              </a:rPr>
              <a:t>Juan 3:16</a:t>
            </a:r>
          </a:p>
          <a:p>
            <a:r>
              <a:rPr lang="es-GT" sz="2400">
                <a:solidFill>
                  <a:srgbClr val="FFFFFF"/>
                </a:solidFill>
              </a:rPr>
              <a:t>16 Porque </a:t>
            </a:r>
            <a:r>
              <a:rPr lang="es-GT" sz="2400" u="sng">
                <a:solidFill>
                  <a:srgbClr val="FFFFFF"/>
                </a:solidFill>
              </a:rPr>
              <a:t>de tal manera amó Dios al mundo</a:t>
            </a:r>
            <a:r>
              <a:rPr lang="es-GT" sz="2400">
                <a:solidFill>
                  <a:srgbClr val="FFFFFF"/>
                </a:solidFill>
              </a:rPr>
              <a:t>, que ha dado a su Hijo unigénito, para que todo aquel que en él cree, no se pierda, mas tenga vida eterna.</a:t>
            </a:r>
          </a:p>
        </p:txBody>
      </p:sp>
    </p:spTree>
    <p:extLst>
      <p:ext uri="{BB962C8B-B14F-4D97-AF65-F5344CB8AC3E}">
        <p14:creationId xmlns:p14="http://schemas.microsoft.com/office/powerpoint/2010/main" val="24595358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Romanos 8:28 | Romanos 8 28, Frases religiosas, Palabra de vida">
            <a:extLst>
              <a:ext uri="{FF2B5EF4-FFF2-40B4-BE49-F238E27FC236}">
                <a16:creationId xmlns:a16="http://schemas.microsoft.com/office/drawing/2014/main" id="{217CB4CE-14BE-A840-8760-459BCF62C3A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10466" y="643466"/>
            <a:ext cx="5571067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8176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3E2953-2E13-3E4C-99B9-6D82FCC16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GT" b="1">
                <a:solidFill>
                  <a:srgbClr val="7030A0"/>
                </a:solidFill>
              </a:rPr>
              <a:t>1. RECHAZO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20ECC25-1B5E-A74D-9CA4-BEA1D54993B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es-GT" b="1">
                <a:solidFill>
                  <a:srgbClr val="7030A0"/>
                </a:solidFill>
              </a:rPr>
              <a:t>1 Pedro 2:4-5</a:t>
            </a:r>
          </a:p>
          <a:p>
            <a:r>
              <a:rPr lang="es-GT">
                <a:solidFill>
                  <a:srgbClr val="7030A0"/>
                </a:solidFill>
              </a:rPr>
              <a:t>4 Acercándoos a él, piedra viva, </a:t>
            </a:r>
            <a:r>
              <a:rPr lang="es-GT" u="sng">
                <a:solidFill>
                  <a:srgbClr val="7030A0"/>
                </a:solidFill>
              </a:rPr>
              <a:t>desechada</a:t>
            </a:r>
            <a:r>
              <a:rPr lang="es-GT">
                <a:solidFill>
                  <a:srgbClr val="7030A0"/>
                </a:solidFill>
              </a:rPr>
              <a:t> [rechazada] ciertamente por los hombres, mas para Dios </a:t>
            </a:r>
            <a:r>
              <a:rPr lang="es-GT" u="sng">
                <a:solidFill>
                  <a:srgbClr val="7030A0"/>
                </a:solidFill>
              </a:rPr>
              <a:t>escogida</a:t>
            </a:r>
            <a:r>
              <a:rPr lang="es-GT">
                <a:solidFill>
                  <a:srgbClr val="7030A0"/>
                </a:solidFill>
              </a:rPr>
              <a:t> y preciosa,</a:t>
            </a:r>
          </a:p>
          <a:p>
            <a:r>
              <a:rPr lang="es-GT">
                <a:solidFill>
                  <a:srgbClr val="7030A0"/>
                </a:solidFill>
              </a:rPr>
              <a:t>5 </a:t>
            </a:r>
            <a:r>
              <a:rPr lang="es-GT" u="sng">
                <a:solidFill>
                  <a:srgbClr val="7030A0"/>
                </a:solidFill>
              </a:rPr>
              <a:t>vosotros también, como piedras vivas, </a:t>
            </a:r>
            <a:r>
              <a:rPr lang="es-GT">
                <a:solidFill>
                  <a:srgbClr val="7030A0"/>
                </a:solidFill>
              </a:rPr>
              <a:t>sed edificados como casa espiritual y sacerdocio santo, para ofrecer sacrificios espirituales aceptables a Dios por medio de Jesucristo.</a:t>
            </a:r>
          </a:p>
        </p:txBody>
      </p:sp>
      <p:pic>
        <p:nvPicPr>
          <p:cNvPr id="1026" name="Picture 2" descr="Qué es Balanza? » Su Definición y Significado [2021]">
            <a:extLst>
              <a:ext uri="{FF2B5EF4-FFF2-40B4-BE49-F238E27FC236}">
                <a16:creationId xmlns:a16="http://schemas.microsoft.com/office/drawing/2014/main" id="{5609F3F7-9819-4441-9CFB-9FBFBD8A8E1F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25" b="3942"/>
          <a:stretch/>
        </p:blipFill>
        <p:spPr bwMode="auto">
          <a:xfrm>
            <a:off x="876301" y="1825624"/>
            <a:ext cx="5143500" cy="435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81BD3C8A-A95D-0E4D-9F31-009DD20C3BC7}"/>
              </a:ext>
            </a:extLst>
          </p:cNvPr>
          <p:cNvSpPr txBox="1"/>
          <p:nvPr/>
        </p:nvSpPr>
        <p:spPr>
          <a:xfrm>
            <a:off x="1112108" y="5325762"/>
            <a:ext cx="1507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b="1">
                <a:solidFill>
                  <a:srgbClr val="002060"/>
                </a:solidFill>
              </a:rPr>
              <a:t>RECHAZADO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5756B60-A7FF-3644-9D04-31B6298B1C71}"/>
              </a:ext>
            </a:extLst>
          </p:cNvPr>
          <p:cNvSpPr txBox="1"/>
          <p:nvPr/>
        </p:nvSpPr>
        <p:spPr>
          <a:xfrm>
            <a:off x="4448432" y="5325762"/>
            <a:ext cx="13221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b="1">
                <a:solidFill>
                  <a:srgbClr val="002060"/>
                </a:solidFill>
              </a:rPr>
              <a:t>ESCOGIDO</a:t>
            </a:r>
          </a:p>
          <a:p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6442871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A6BDD1-3EC1-7344-B863-426C91982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GT" sz="4800" b="1">
                <a:solidFill>
                  <a:schemeClr val="accent6">
                    <a:lumMod val="50000"/>
                  </a:schemeClr>
                </a:solidFill>
              </a:rPr>
              <a:t>UN RECHAZADO ES ESCOGIDO POR DIOS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86BB7BA-B6CD-3447-AE19-1B323A4E91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Autofit/>
          </a:bodyPr>
          <a:lstStyle/>
          <a:p>
            <a:r>
              <a:rPr lang="es-GT" sz="1600" b="1">
                <a:solidFill>
                  <a:schemeClr val="accent6">
                    <a:lumMod val="50000"/>
                  </a:schemeClr>
                </a:solidFill>
              </a:rPr>
              <a:t>1 Samuel 16:5-13</a:t>
            </a:r>
          </a:p>
          <a:p>
            <a:r>
              <a:rPr lang="es-GT" sz="1600">
                <a:solidFill>
                  <a:schemeClr val="accent6">
                    <a:lumMod val="50000"/>
                  </a:schemeClr>
                </a:solidFill>
              </a:rPr>
              <a:t>5 El respondió: Sí, vengo a ofrecer sacrificio a Jehová; santificaos, y venid conmigo al sacrificio. Y santificando él a Isaí y a sus hijos, los llamó al sacrificio.</a:t>
            </a:r>
          </a:p>
          <a:p>
            <a:r>
              <a:rPr lang="es-GT" sz="1600">
                <a:solidFill>
                  <a:schemeClr val="accent6">
                    <a:lumMod val="50000"/>
                  </a:schemeClr>
                </a:solidFill>
              </a:rPr>
              <a:t>6 Y aconteció que cuando ellos vinieron, él vio a Eliab, y dijo: De cierto delante de Jehová está su ungido.</a:t>
            </a:r>
          </a:p>
          <a:p>
            <a:r>
              <a:rPr lang="es-GT" sz="1600">
                <a:solidFill>
                  <a:schemeClr val="accent6">
                    <a:lumMod val="50000"/>
                  </a:schemeClr>
                </a:solidFill>
              </a:rPr>
              <a:t>7 Y Jehová respondió a Samuel: No mires a su parecer, ni a lo grande de su estatura, porque yo lo desecho; porque Jehová no mira lo que mira el hombre; pues el hombre mira lo que está delante de sus ojos, pero Jehová mira el corazón.</a:t>
            </a:r>
          </a:p>
          <a:p>
            <a:r>
              <a:rPr lang="es-GT" sz="1600">
                <a:solidFill>
                  <a:schemeClr val="accent6">
                    <a:lumMod val="50000"/>
                  </a:schemeClr>
                </a:solidFill>
              </a:rPr>
              <a:t>8 Entonces llamó Isaí a Abinadab, y lo hizo pasar delante de Samuel, el cual dijo: Tampoco a éste ha escogido Jehová.</a:t>
            </a:r>
          </a:p>
          <a:p>
            <a:r>
              <a:rPr lang="es-GT" sz="1600">
                <a:solidFill>
                  <a:schemeClr val="accent6">
                    <a:lumMod val="50000"/>
                  </a:schemeClr>
                </a:solidFill>
              </a:rPr>
              <a:t>9 Hizo luego pasar Isaí a Sama. Y él dijo: Tampoco a éste ha elegido Jehová.</a:t>
            </a:r>
          </a:p>
          <a:p>
            <a:r>
              <a:rPr lang="es-GT" sz="1600">
                <a:solidFill>
                  <a:schemeClr val="accent6">
                    <a:lumMod val="50000"/>
                  </a:schemeClr>
                </a:solidFill>
              </a:rPr>
              <a:t>10 E hizo pasar Isaí siete hijos suyos delante de Samuel; pero Samuel dijo a Isaí: Jehová no ha elegido a éstos.</a:t>
            </a:r>
          </a:p>
          <a:p>
            <a:r>
              <a:rPr lang="es-GT" sz="1600">
                <a:solidFill>
                  <a:schemeClr val="accent6">
                    <a:lumMod val="50000"/>
                  </a:schemeClr>
                </a:solidFill>
              </a:rPr>
              <a:t>11 Entonces dijo Samuel a Isaí: ¿Son éstos todos tus hijos? Y él respondió: </a:t>
            </a:r>
            <a:r>
              <a:rPr lang="es-GT" sz="1600" u="sng">
                <a:solidFill>
                  <a:schemeClr val="accent6">
                    <a:lumMod val="50000"/>
                  </a:schemeClr>
                </a:solidFill>
              </a:rPr>
              <a:t>Queda aún el menor, que apacienta las ovejas</a:t>
            </a:r>
            <a:r>
              <a:rPr lang="es-GT" sz="1600">
                <a:solidFill>
                  <a:schemeClr val="accent6">
                    <a:lumMod val="50000"/>
                  </a:schemeClr>
                </a:solidFill>
              </a:rPr>
              <a:t>. Y dijo Samuel a Isaí: Envía por él, porque no nos sentaremos a la mesa hasta que él venga aquí.</a:t>
            </a:r>
          </a:p>
          <a:p>
            <a:r>
              <a:rPr lang="es-GT" sz="1600">
                <a:solidFill>
                  <a:schemeClr val="accent6">
                    <a:lumMod val="50000"/>
                  </a:schemeClr>
                </a:solidFill>
              </a:rPr>
              <a:t>12 Envió, pues, por él, y le hizo entrar; y era rubio, hermoso de ojos, y de buen parecer. Entonces Jehová dijo: Levántate y úngelo, porque éste es.</a:t>
            </a:r>
          </a:p>
          <a:p>
            <a:r>
              <a:rPr lang="es-GT" sz="1600">
                <a:solidFill>
                  <a:schemeClr val="accent6">
                    <a:lumMod val="50000"/>
                  </a:schemeClr>
                </a:solidFill>
              </a:rPr>
              <a:t>13 Y Samuel tomó el cuerno del aceite, y lo ungió en medio de sus hermanos; y desde aquel día en adelante el Espíritu de Jehová vino sobre David. Se levantó luego Samuel, y se volvió a Ramá.</a:t>
            </a:r>
          </a:p>
        </p:txBody>
      </p:sp>
    </p:spTree>
    <p:extLst>
      <p:ext uri="{BB962C8B-B14F-4D97-AF65-F5344CB8AC3E}">
        <p14:creationId xmlns:p14="http://schemas.microsoft.com/office/powerpoint/2010/main" val="4108943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BB9981-9A4E-6C42-B9EE-660142590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GT" b="1">
                <a:solidFill>
                  <a:schemeClr val="accent2">
                    <a:lumMod val="50000"/>
                  </a:schemeClr>
                </a:solidFill>
              </a:rPr>
              <a:t>2. ABANDONO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1DFD1D7-F083-484F-BC40-792B9E6350F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GT" b="1">
                <a:solidFill>
                  <a:schemeClr val="accent2">
                    <a:lumMod val="50000"/>
                  </a:schemeClr>
                </a:solidFill>
              </a:rPr>
              <a:t>Salmos 94:14</a:t>
            </a:r>
          </a:p>
          <a:p>
            <a:r>
              <a:rPr lang="es-GT">
                <a:solidFill>
                  <a:schemeClr val="accent2">
                    <a:lumMod val="50000"/>
                  </a:schemeClr>
                </a:solidFill>
              </a:rPr>
              <a:t>14 Porque no abandonará Jehová a su pueblo, Ni </a:t>
            </a:r>
            <a:r>
              <a:rPr lang="es-GT" u="sng">
                <a:solidFill>
                  <a:schemeClr val="accent2">
                    <a:lumMod val="50000"/>
                  </a:schemeClr>
                </a:solidFill>
              </a:rPr>
              <a:t>desamparará</a:t>
            </a:r>
            <a:r>
              <a:rPr lang="es-GT">
                <a:solidFill>
                  <a:schemeClr val="accent2">
                    <a:lumMod val="50000"/>
                  </a:schemeClr>
                </a:solidFill>
              </a:rPr>
              <a:t> su heredad,</a:t>
            </a:r>
          </a:p>
          <a:p>
            <a:endParaRPr lang="es-GT" b="1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s-GT" b="1">
                <a:solidFill>
                  <a:schemeClr val="accent2">
                    <a:lumMod val="50000"/>
                  </a:schemeClr>
                </a:solidFill>
              </a:rPr>
              <a:t>Salmos 27:10</a:t>
            </a:r>
          </a:p>
          <a:p>
            <a:r>
              <a:rPr lang="es-GT">
                <a:solidFill>
                  <a:schemeClr val="accent2">
                    <a:lumMod val="50000"/>
                  </a:schemeClr>
                </a:solidFill>
              </a:rPr>
              <a:t>10 Aunque mi padre y mi madre me dejaran, Con todo, Jehová me </a:t>
            </a:r>
            <a:r>
              <a:rPr lang="es-GT" u="sng">
                <a:solidFill>
                  <a:schemeClr val="accent2">
                    <a:lumMod val="50000"/>
                  </a:schemeClr>
                </a:solidFill>
              </a:rPr>
              <a:t>recogerá</a:t>
            </a:r>
            <a:r>
              <a:rPr lang="es-GT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</p:txBody>
      </p:sp>
      <p:pic>
        <p:nvPicPr>
          <p:cNvPr id="5" name="Picture 2" descr="Qué es Balanza? » Su Definición y Significado [2021]">
            <a:extLst>
              <a:ext uri="{FF2B5EF4-FFF2-40B4-BE49-F238E27FC236}">
                <a16:creationId xmlns:a16="http://schemas.microsoft.com/office/drawing/2014/main" id="{454ED84F-6DE8-4C42-AA28-F8FFCB3B7EAD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25" b="3942"/>
          <a:stretch/>
        </p:blipFill>
        <p:spPr bwMode="auto">
          <a:xfrm>
            <a:off x="876301" y="1938852"/>
            <a:ext cx="5143500" cy="4238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3A6E2BE0-CF71-AE44-808B-34E9C32B8FF2}"/>
              </a:ext>
            </a:extLst>
          </p:cNvPr>
          <p:cNvSpPr/>
          <p:nvPr/>
        </p:nvSpPr>
        <p:spPr>
          <a:xfrm>
            <a:off x="967409" y="5188290"/>
            <a:ext cx="16379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GT" b="1">
                <a:solidFill>
                  <a:srgbClr val="002060"/>
                </a:solidFill>
              </a:rPr>
              <a:t>ABANDONADO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9F4BD8DF-5EB9-0345-884F-1B4E403309AD}"/>
              </a:ext>
            </a:extLst>
          </p:cNvPr>
          <p:cNvSpPr/>
          <p:nvPr/>
        </p:nvSpPr>
        <p:spPr>
          <a:xfrm>
            <a:off x="4480559" y="5188290"/>
            <a:ext cx="169164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GT" b="1">
                <a:solidFill>
                  <a:srgbClr val="002060"/>
                </a:solidFill>
              </a:rPr>
              <a:t>AMPARADO, ACOGIDO [RECIBIDO, ADMITIDO]</a:t>
            </a:r>
          </a:p>
        </p:txBody>
      </p:sp>
    </p:spTree>
    <p:extLst>
      <p:ext uri="{BB962C8B-B14F-4D97-AF65-F5344CB8AC3E}">
        <p14:creationId xmlns:p14="http://schemas.microsoft.com/office/powerpoint/2010/main" val="31613348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D0AD7782-0FAF-5041-B5B1-A606E7C8C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GT" b="1">
                <a:solidFill>
                  <a:srgbClr val="0070C0"/>
                </a:solidFill>
              </a:rPr>
              <a:t>DIOS SE ACERCA A LOS ABANDONADOS, LOS LLAMA Y LOS CONOCE</a:t>
            </a: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287C60B9-893C-1F4B-BDC2-B546DC30BFC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s-GT" b="1">
                <a:solidFill>
                  <a:srgbClr val="0070C0"/>
                </a:solidFill>
              </a:rPr>
              <a:t>Isaías 54:6</a:t>
            </a:r>
          </a:p>
          <a:p>
            <a:r>
              <a:rPr lang="es-GT">
                <a:solidFill>
                  <a:srgbClr val="0070C0"/>
                </a:solidFill>
              </a:rPr>
              <a:t>6 Porque como a mujer </a:t>
            </a:r>
            <a:r>
              <a:rPr lang="es-GT" u="sng">
                <a:solidFill>
                  <a:srgbClr val="0070C0"/>
                </a:solidFill>
              </a:rPr>
              <a:t>abandonada</a:t>
            </a:r>
            <a:r>
              <a:rPr lang="es-GT">
                <a:solidFill>
                  <a:srgbClr val="0070C0"/>
                </a:solidFill>
              </a:rPr>
              <a:t> y triste de espíritu </a:t>
            </a:r>
            <a:r>
              <a:rPr lang="es-GT" u="sng">
                <a:solidFill>
                  <a:srgbClr val="0070C0"/>
                </a:solidFill>
              </a:rPr>
              <a:t>te llamó Jehová,</a:t>
            </a:r>
            <a:r>
              <a:rPr lang="es-GT">
                <a:solidFill>
                  <a:srgbClr val="0070C0"/>
                </a:solidFill>
              </a:rPr>
              <a:t> y como a la esposa de la juventud que es repudiada, dijo el Dios tuyo.</a:t>
            </a:r>
          </a:p>
        </p:txBody>
      </p:sp>
      <p:sp>
        <p:nvSpPr>
          <p:cNvPr id="8" name="Marcador de contenido 7">
            <a:extLst>
              <a:ext uri="{FF2B5EF4-FFF2-40B4-BE49-F238E27FC236}">
                <a16:creationId xmlns:a16="http://schemas.microsoft.com/office/drawing/2014/main" id="{B0AABC53-0955-794B-815A-B486A3074E6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es-GT" b="1">
                <a:solidFill>
                  <a:srgbClr val="0070C0"/>
                </a:solidFill>
              </a:rPr>
              <a:t>Isaías 60:15-16</a:t>
            </a:r>
          </a:p>
          <a:p>
            <a:r>
              <a:rPr lang="es-GT">
                <a:solidFill>
                  <a:srgbClr val="0070C0"/>
                </a:solidFill>
              </a:rPr>
              <a:t>15 En vez de estar </a:t>
            </a:r>
            <a:r>
              <a:rPr lang="es-GT" u="sng">
                <a:solidFill>
                  <a:srgbClr val="0070C0"/>
                </a:solidFill>
              </a:rPr>
              <a:t>abandonada</a:t>
            </a:r>
            <a:r>
              <a:rPr lang="es-GT">
                <a:solidFill>
                  <a:srgbClr val="0070C0"/>
                </a:solidFill>
              </a:rPr>
              <a:t> y aborrecida, tanto que nadie pasaba por ti, haré que seas una gloria eterna, el gozo de todos los siglos.</a:t>
            </a:r>
          </a:p>
          <a:p>
            <a:r>
              <a:rPr lang="es-GT">
                <a:solidFill>
                  <a:srgbClr val="0070C0"/>
                </a:solidFill>
              </a:rPr>
              <a:t>16 Y mamarás la leche de las naciones, el pecho de los reyes mamarás; y </a:t>
            </a:r>
            <a:r>
              <a:rPr lang="es-GT" u="sng">
                <a:solidFill>
                  <a:srgbClr val="0070C0"/>
                </a:solidFill>
              </a:rPr>
              <a:t>conocerás</a:t>
            </a:r>
            <a:r>
              <a:rPr lang="es-GT">
                <a:solidFill>
                  <a:srgbClr val="0070C0"/>
                </a:solidFill>
              </a:rPr>
              <a:t> que yo Jehová soy el Salvador tuyo y Redentor tuyo, el Fuerte de Jacob.</a:t>
            </a:r>
          </a:p>
        </p:txBody>
      </p:sp>
    </p:spTree>
    <p:extLst>
      <p:ext uri="{BB962C8B-B14F-4D97-AF65-F5344CB8AC3E}">
        <p14:creationId xmlns:p14="http://schemas.microsoft.com/office/powerpoint/2010/main" val="673536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BB9981-9A4E-6C42-B9EE-660142590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GT" b="1">
                <a:solidFill>
                  <a:schemeClr val="accent6">
                    <a:lumMod val="50000"/>
                  </a:schemeClr>
                </a:solidFill>
              </a:rPr>
              <a:t>3. HUMILLACIÓN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1DFD1D7-F083-484F-BC40-792B9E6350F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GT" b="1">
                <a:solidFill>
                  <a:schemeClr val="accent6">
                    <a:lumMod val="50000"/>
                  </a:schemeClr>
                </a:solidFill>
              </a:rPr>
              <a:t>Mateo 23:11-12</a:t>
            </a:r>
          </a:p>
          <a:p>
            <a:r>
              <a:rPr lang="es-GT">
                <a:solidFill>
                  <a:schemeClr val="accent6">
                    <a:lumMod val="50000"/>
                  </a:schemeClr>
                </a:solidFill>
              </a:rPr>
              <a:t>11 El que es el mayor de vosotros, sea vuestro siervo.</a:t>
            </a:r>
          </a:p>
          <a:p>
            <a:r>
              <a:rPr lang="es-GT">
                <a:solidFill>
                  <a:schemeClr val="accent6">
                    <a:lumMod val="50000"/>
                  </a:schemeClr>
                </a:solidFill>
              </a:rPr>
              <a:t>12 Porque el que se enaltece será humillado, y </a:t>
            </a:r>
            <a:r>
              <a:rPr lang="es-GT" u="sng">
                <a:solidFill>
                  <a:schemeClr val="accent6">
                    <a:lumMod val="50000"/>
                  </a:schemeClr>
                </a:solidFill>
              </a:rPr>
              <a:t>el que se humilla será enaltecido</a:t>
            </a:r>
            <a:r>
              <a:rPr lang="es-GT">
                <a:solidFill>
                  <a:schemeClr val="accent6">
                    <a:lumMod val="50000"/>
                  </a:schemeClr>
                </a:solidFill>
              </a:rPr>
              <a:t>.</a:t>
            </a:r>
          </a:p>
        </p:txBody>
      </p:sp>
      <p:pic>
        <p:nvPicPr>
          <p:cNvPr id="5" name="Picture 2" descr="Qué es Balanza? » Su Definición y Significado [2021]">
            <a:extLst>
              <a:ext uri="{FF2B5EF4-FFF2-40B4-BE49-F238E27FC236}">
                <a16:creationId xmlns:a16="http://schemas.microsoft.com/office/drawing/2014/main" id="{454ED84F-6DE8-4C42-AA28-F8FFCB3B7EAD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25" b="3942"/>
          <a:stretch/>
        </p:blipFill>
        <p:spPr bwMode="auto">
          <a:xfrm>
            <a:off x="876301" y="1938852"/>
            <a:ext cx="5143500" cy="4238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3A6E2BE0-CF71-AE44-808B-34E9C32B8FF2}"/>
              </a:ext>
            </a:extLst>
          </p:cNvPr>
          <p:cNvSpPr/>
          <p:nvPr/>
        </p:nvSpPr>
        <p:spPr>
          <a:xfrm>
            <a:off x="1086678" y="5049791"/>
            <a:ext cx="13805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GT" b="1">
                <a:solidFill>
                  <a:srgbClr val="002060"/>
                </a:solidFill>
              </a:rPr>
              <a:t>HUMILLADO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9F4BD8DF-5EB9-0345-884F-1B4E403309AD}"/>
              </a:ext>
            </a:extLst>
          </p:cNvPr>
          <p:cNvSpPr/>
          <p:nvPr/>
        </p:nvSpPr>
        <p:spPr>
          <a:xfrm>
            <a:off x="4480559" y="5081905"/>
            <a:ext cx="15392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GT" b="1">
                <a:solidFill>
                  <a:srgbClr val="002060"/>
                </a:solidFill>
              </a:rPr>
              <a:t>EXALTADO</a:t>
            </a:r>
          </a:p>
        </p:txBody>
      </p:sp>
    </p:spTree>
    <p:extLst>
      <p:ext uri="{BB962C8B-B14F-4D97-AF65-F5344CB8AC3E}">
        <p14:creationId xmlns:p14="http://schemas.microsoft.com/office/powerpoint/2010/main" val="24915967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2E3B9D-BE96-5E4E-A166-E3C1CA93A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GT" b="1" dirty="0">
                <a:solidFill>
                  <a:schemeClr val="accent6">
                    <a:lumMod val="75000"/>
                  </a:schemeClr>
                </a:solidFill>
              </a:rPr>
              <a:t>3. DIOS EXALTA A LOS HUMILDES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98BCF71-F522-B449-9BF0-1F68A3D060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103670" cy="4534078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</a:pPr>
            <a:r>
              <a:rPr lang="es-GT" b="1" dirty="0">
                <a:solidFill>
                  <a:schemeClr val="accent1">
                    <a:lumMod val="50000"/>
                  </a:schemeClr>
                </a:solidFill>
              </a:rPr>
              <a:t>Santiago 4:10</a:t>
            </a:r>
          </a:p>
          <a:p>
            <a:pPr>
              <a:lnSpc>
                <a:spcPct val="120000"/>
              </a:lnSpc>
            </a:pPr>
            <a:r>
              <a:rPr lang="es-GT" dirty="0">
                <a:solidFill>
                  <a:schemeClr val="accent1">
                    <a:lumMod val="50000"/>
                  </a:schemeClr>
                </a:solidFill>
              </a:rPr>
              <a:t>10 </a:t>
            </a:r>
            <a:r>
              <a:rPr lang="es-GT" u="sng" dirty="0">
                <a:solidFill>
                  <a:schemeClr val="accent1">
                    <a:lumMod val="50000"/>
                  </a:schemeClr>
                </a:solidFill>
              </a:rPr>
              <a:t>Humillaos</a:t>
            </a:r>
            <a:r>
              <a:rPr lang="es-GT" dirty="0">
                <a:solidFill>
                  <a:schemeClr val="accent1">
                    <a:lumMod val="50000"/>
                  </a:schemeClr>
                </a:solidFill>
              </a:rPr>
              <a:t> delante del Señor, </a:t>
            </a:r>
            <a:r>
              <a:rPr lang="es-GT" u="sng" dirty="0">
                <a:solidFill>
                  <a:schemeClr val="accent1">
                    <a:lumMod val="50000"/>
                  </a:schemeClr>
                </a:solidFill>
              </a:rPr>
              <a:t>y él os exaltará.</a:t>
            </a:r>
          </a:p>
          <a:p>
            <a:pPr>
              <a:lnSpc>
                <a:spcPct val="120000"/>
              </a:lnSpc>
            </a:pPr>
            <a:endParaRPr lang="es-GT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es-GT" b="1" dirty="0">
                <a:solidFill>
                  <a:schemeClr val="accent1">
                    <a:lumMod val="50000"/>
                  </a:schemeClr>
                </a:solidFill>
              </a:rPr>
              <a:t>Proverbios 18:12</a:t>
            </a:r>
          </a:p>
          <a:p>
            <a:pPr>
              <a:lnSpc>
                <a:spcPct val="120000"/>
              </a:lnSpc>
            </a:pPr>
            <a:r>
              <a:rPr lang="es-GT" dirty="0">
                <a:solidFill>
                  <a:schemeClr val="accent1">
                    <a:lumMod val="50000"/>
                  </a:schemeClr>
                </a:solidFill>
              </a:rPr>
              <a:t>12 Antes del quebrantamiento se eleva el corazón del hombre, Y </a:t>
            </a:r>
            <a:r>
              <a:rPr lang="es-GT" u="sng" dirty="0">
                <a:solidFill>
                  <a:schemeClr val="accent1">
                    <a:lumMod val="50000"/>
                  </a:schemeClr>
                </a:solidFill>
              </a:rPr>
              <a:t>antes de la honra es el abatimiento.</a:t>
            </a:r>
          </a:p>
          <a:p>
            <a:pPr marL="0" indent="0">
              <a:lnSpc>
                <a:spcPct val="120000"/>
              </a:lnSpc>
              <a:buNone/>
            </a:pPr>
            <a:endParaRPr lang="es-GT" u="sng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es-GT" b="1" dirty="0">
                <a:solidFill>
                  <a:srgbClr val="002060"/>
                </a:solidFill>
              </a:rPr>
              <a:t>1 Pedro 5:6</a:t>
            </a:r>
            <a:br>
              <a:rPr lang="es-GT" dirty="0">
                <a:solidFill>
                  <a:srgbClr val="002060"/>
                </a:solidFill>
              </a:rPr>
            </a:br>
            <a:r>
              <a:rPr lang="es-GT" baseline="30000" dirty="0">
                <a:solidFill>
                  <a:srgbClr val="002060"/>
                </a:solidFill>
              </a:rPr>
              <a:t>6</a:t>
            </a:r>
            <a:r>
              <a:rPr lang="es-GT" dirty="0">
                <a:solidFill>
                  <a:srgbClr val="002060"/>
                </a:solidFill>
              </a:rPr>
              <a:t> </a:t>
            </a:r>
            <a:r>
              <a:rPr lang="es-GT" u="sng" dirty="0">
                <a:solidFill>
                  <a:srgbClr val="002060"/>
                </a:solidFill>
              </a:rPr>
              <a:t>Humillaos, </a:t>
            </a:r>
            <a:r>
              <a:rPr lang="es-GT" dirty="0">
                <a:solidFill>
                  <a:srgbClr val="002060"/>
                </a:solidFill>
              </a:rPr>
              <a:t>pues, bajo la poderosa mano de Dios, para que él os exalte cuando fuere tiempo;</a:t>
            </a:r>
            <a:endParaRPr lang="es-GT" u="sng" dirty="0">
              <a:solidFill>
                <a:srgbClr val="002060"/>
              </a:solidFill>
            </a:endParaRP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20B9D49-4A49-C54E-AE37-084BDB9690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60369" y="1825624"/>
            <a:ext cx="6596009" cy="4534077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es-GT" sz="1600" b="1" dirty="0">
                <a:solidFill>
                  <a:srgbClr val="7030A0"/>
                </a:solidFill>
              </a:rPr>
              <a:t>Filipenses 2:5-11</a:t>
            </a:r>
          </a:p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es-GT" sz="1600" dirty="0">
                <a:solidFill>
                  <a:srgbClr val="7030A0"/>
                </a:solidFill>
              </a:rPr>
              <a:t>5 Haya, pues, en vosotros este sentir que hubo también en Cristo Jesús,</a:t>
            </a:r>
          </a:p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es-GT" sz="1600" dirty="0">
                <a:solidFill>
                  <a:srgbClr val="7030A0"/>
                </a:solidFill>
              </a:rPr>
              <a:t>6 el cual, siendo en forma de Dios, no estimó el ser igual a Dios como cosa a que aferrarse,</a:t>
            </a:r>
          </a:p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es-GT" sz="1600" dirty="0">
                <a:solidFill>
                  <a:srgbClr val="7030A0"/>
                </a:solidFill>
              </a:rPr>
              <a:t>7 sino que se </a:t>
            </a:r>
            <a:r>
              <a:rPr lang="es-GT" sz="1600" u="sng" dirty="0">
                <a:solidFill>
                  <a:srgbClr val="7030A0"/>
                </a:solidFill>
              </a:rPr>
              <a:t>despojó</a:t>
            </a:r>
            <a:r>
              <a:rPr lang="es-GT" sz="1600" dirty="0">
                <a:solidFill>
                  <a:srgbClr val="7030A0"/>
                </a:solidFill>
              </a:rPr>
              <a:t> a sí mismo, tomando forma de siervo, hecho semejante a los hombres;</a:t>
            </a:r>
          </a:p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es-GT" sz="1600" dirty="0">
                <a:solidFill>
                  <a:srgbClr val="7030A0"/>
                </a:solidFill>
              </a:rPr>
              <a:t>8 y estando en la condición de hombre, </a:t>
            </a:r>
            <a:r>
              <a:rPr lang="es-GT" sz="1600" u="sng" dirty="0">
                <a:solidFill>
                  <a:srgbClr val="7030A0"/>
                </a:solidFill>
              </a:rPr>
              <a:t>se humilló </a:t>
            </a:r>
            <a:r>
              <a:rPr lang="es-GT" sz="1600" dirty="0">
                <a:solidFill>
                  <a:srgbClr val="7030A0"/>
                </a:solidFill>
              </a:rPr>
              <a:t>a sí mismo, </a:t>
            </a:r>
            <a:r>
              <a:rPr lang="es-GT" sz="1600" u="sng" dirty="0">
                <a:solidFill>
                  <a:srgbClr val="7030A0"/>
                </a:solidFill>
              </a:rPr>
              <a:t>haciéndose</a:t>
            </a:r>
            <a:r>
              <a:rPr lang="es-GT" sz="1600" dirty="0">
                <a:solidFill>
                  <a:srgbClr val="7030A0"/>
                </a:solidFill>
              </a:rPr>
              <a:t> obediente hasta la muerte, y muerte de cruz.</a:t>
            </a:r>
          </a:p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es-GT" sz="1600" dirty="0">
                <a:solidFill>
                  <a:srgbClr val="7030A0"/>
                </a:solidFill>
              </a:rPr>
              <a:t>9 </a:t>
            </a:r>
            <a:r>
              <a:rPr lang="es-GT" sz="1600" u="sng" dirty="0">
                <a:solidFill>
                  <a:srgbClr val="7030A0"/>
                </a:solidFill>
              </a:rPr>
              <a:t>Por lo cual Dios también le exaltó hasta lo sumo, y le dio un nombre que es sobre todo nombre,</a:t>
            </a:r>
          </a:p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es-GT" sz="1600" dirty="0">
                <a:solidFill>
                  <a:srgbClr val="7030A0"/>
                </a:solidFill>
              </a:rPr>
              <a:t>10 para que en el nombre de Jesús se doble toda rodilla de los que están en los cielos, y en la tierra, y debajo de la tierra;</a:t>
            </a:r>
          </a:p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es-GT" sz="1600" dirty="0">
                <a:solidFill>
                  <a:srgbClr val="7030A0"/>
                </a:solidFill>
              </a:rPr>
              <a:t>11 y toda lengua confiese que Jesucristo es el Señor, para gloria de Dios Padre.</a:t>
            </a:r>
          </a:p>
        </p:txBody>
      </p:sp>
    </p:spTree>
    <p:extLst>
      <p:ext uri="{BB962C8B-B14F-4D97-AF65-F5344CB8AC3E}">
        <p14:creationId xmlns:p14="http://schemas.microsoft.com/office/powerpoint/2010/main" val="2645075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BB9981-9A4E-6C42-B9EE-660142590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GT" b="1">
                <a:solidFill>
                  <a:srgbClr val="7030A0"/>
                </a:solidFill>
              </a:rPr>
              <a:t>4. TRAICIÓN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1DFD1D7-F083-484F-BC40-792B9E6350F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GT" b="1">
                <a:solidFill>
                  <a:srgbClr val="7030A0"/>
                </a:solidFill>
              </a:rPr>
              <a:t>Hechos 1:16</a:t>
            </a:r>
          </a:p>
          <a:p>
            <a:r>
              <a:rPr lang="es-GT">
                <a:solidFill>
                  <a:srgbClr val="7030A0"/>
                </a:solidFill>
              </a:rPr>
              <a:t>16 Varones hermanos, era necesario </a:t>
            </a:r>
            <a:r>
              <a:rPr lang="es-GT" u="sng">
                <a:solidFill>
                  <a:srgbClr val="7030A0"/>
                </a:solidFill>
              </a:rPr>
              <a:t>que se cumpliese la Escritura</a:t>
            </a:r>
            <a:r>
              <a:rPr lang="es-GT">
                <a:solidFill>
                  <a:srgbClr val="7030A0"/>
                </a:solidFill>
              </a:rPr>
              <a:t> en que el Espíritu Santo habló antes por boca de David </a:t>
            </a:r>
            <a:r>
              <a:rPr lang="es-GT" u="sng">
                <a:solidFill>
                  <a:srgbClr val="7030A0"/>
                </a:solidFill>
              </a:rPr>
              <a:t>acerca de Judas</a:t>
            </a:r>
            <a:r>
              <a:rPr lang="es-GT">
                <a:solidFill>
                  <a:srgbClr val="7030A0"/>
                </a:solidFill>
              </a:rPr>
              <a:t>, que fue guía de los que prendieron a Jesús,</a:t>
            </a:r>
          </a:p>
        </p:txBody>
      </p:sp>
      <p:pic>
        <p:nvPicPr>
          <p:cNvPr id="5" name="Picture 2" descr="Qué es Balanza? » Su Definición y Significado [2021]">
            <a:extLst>
              <a:ext uri="{FF2B5EF4-FFF2-40B4-BE49-F238E27FC236}">
                <a16:creationId xmlns:a16="http://schemas.microsoft.com/office/drawing/2014/main" id="{454ED84F-6DE8-4C42-AA28-F8FFCB3B7EAD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25" b="3942"/>
          <a:stretch/>
        </p:blipFill>
        <p:spPr bwMode="auto">
          <a:xfrm>
            <a:off x="876301" y="1938852"/>
            <a:ext cx="5143500" cy="4238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3A6E2BE0-CF71-AE44-808B-34E9C32B8FF2}"/>
              </a:ext>
            </a:extLst>
          </p:cNvPr>
          <p:cNvSpPr/>
          <p:nvPr/>
        </p:nvSpPr>
        <p:spPr>
          <a:xfrm>
            <a:off x="876301" y="5049791"/>
            <a:ext cx="15600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GT" b="1">
                <a:solidFill>
                  <a:srgbClr val="002060"/>
                </a:solidFill>
              </a:rPr>
              <a:t>TRAICIONADO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9F4BD8DF-5EB9-0345-884F-1B4E403309AD}"/>
              </a:ext>
            </a:extLst>
          </p:cNvPr>
          <p:cNvSpPr/>
          <p:nvPr/>
        </p:nvSpPr>
        <p:spPr>
          <a:xfrm>
            <a:off x="4371229" y="5071966"/>
            <a:ext cx="15392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GT" b="1">
                <a:solidFill>
                  <a:srgbClr val="002060"/>
                </a:solidFill>
              </a:rPr>
              <a:t>AMADO, HECHO FIEL</a:t>
            </a:r>
          </a:p>
        </p:txBody>
      </p:sp>
    </p:spTree>
    <p:extLst>
      <p:ext uri="{BB962C8B-B14F-4D97-AF65-F5344CB8AC3E}">
        <p14:creationId xmlns:p14="http://schemas.microsoft.com/office/powerpoint/2010/main" val="983381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A3FCAD-FF83-9042-871E-70217E2ED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GT" b="1" dirty="0">
                <a:solidFill>
                  <a:srgbClr val="7030A0"/>
                </a:solidFill>
              </a:rPr>
              <a:t>LA TRAICIÓN PERDONADA SE CONVIERTE EN AMOR POR EL SEÑOR JESÚS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A0E37E5-6762-B149-A706-7D4B5B758C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s-GT" sz="1850" b="1" dirty="0">
                <a:solidFill>
                  <a:schemeClr val="accent6">
                    <a:lumMod val="50000"/>
                  </a:schemeClr>
                </a:solidFill>
              </a:rPr>
              <a:t>Juan 21:15-19</a:t>
            </a:r>
          </a:p>
          <a:p>
            <a:pPr>
              <a:lnSpc>
                <a:spcPct val="120000"/>
              </a:lnSpc>
            </a:pPr>
            <a:r>
              <a:rPr lang="es-GT" sz="1850" dirty="0">
                <a:solidFill>
                  <a:schemeClr val="accent6">
                    <a:lumMod val="50000"/>
                  </a:schemeClr>
                </a:solidFill>
              </a:rPr>
              <a:t>5 Cuando hubieron comido, Jesús dijo a Simón Pedro: Simón, hijo de Jonás, ¿me amas más que éstos? Le respondió: </a:t>
            </a:r>
            <a:r>
              <a:rPr lang="es-GT" sz="1850" u="sng" dirty="0">
                <a:solidFill>
                  <a:schemeClr val="accent6">
                    <a:lumMod val="50000"/>
                  </a:schemeClr>
                </a:solidFill>
              </a:rPr>
              <a:t>Sí, Señor; tú sabes que te amo</a:t>
            </a:r>
            <a:r>
              <a:rPr lang="es-GT" sz="1850" dirty="0">
                <a:solidFill>
                  <a:schemeClr val="accent6">
                    <a:lumMod val="50000"/>
                  </a:schemeClr>
                </a:solidFill>
              </a:rPr>
              <a:t>. El le dijo: Apacienta mis corderos.</a:t>
            </a:r>
          </a:p>
          <a:p>
            <a:pPr>
              <a:lnSpc>
                <a:spcPct val="120000"/>
              </a:lnSpc>
            </a:pPr>
            <a:r>
              <a:rPr lang="es-GT" sz="1850" dirty="0">
                <a:solidFill>
                  <a:schemeClr val="accent6">
                    <a:lumMod val="50000"/>
                  </a:schemeClr>
                </a:solidFill>
              </a:rPr>
              <a:t>16 Volvió a decirle la segunda vez: Simón, hijo de Jonás, ¿me amas? Pedro le respondió: </a:t>
            </a:r>
            <a:r>
              <a:rPr lang="es-GT" sz="1850" u="sng" dirty="0">
                <a:solidFill>
                  <a:schemeClr val="accent6">
                    <a:lumMod val="50000"/>
                  </a:schemeClr>
                </a:solidFill>
              </a:rPr>
              <a:t>Sí, Señor; tú sabes que te amo</a:t>
            </a:r>
            <a:r>
              <a:rPr lang="es-GT" sz="1850" dirty="0">
                <a:solidFill>
                  <a:schemeClr val="accent6">
                    <a:lumMod val="50000"/>
                  </a:schemeClr>
                </a:solidFill>
              </a:rPr>
              <a:t>. Le dijo: Pastorea mis ovejas.</a:t>
            </a:r>
          </a:p>
          <a:p>
            <a:pPr>
              <a:lnSpc>
                <a:spcPct val="120000"/>
              </a:lnSpc>
            </a:pPr>
            <a:r>
              <a:rPr lang="es-GT" sz="1850" dirty="0">
                <a:solidFill>
                  <a:schemeClr val="accent6">
                    <a:lumMod val="50000"/>
                  </a:schemeClr>
                </a:solidFill>
              </a:rPr>
              <a:t>17 Le dijo la tercera vez: Simón, hijo de Jonás, ¿me amas? Pedro se entristeció de que le dijese la tercera vez: ¿Me amas? y le respondió: </a:t>
            </a:r>
            <a:r>
              <a:rPr lang="es-GT" sz="1850" u="sng" dirty="0">
                <a:solidFill>
                  <a:schemeClr val="accent6">
                    <a:lumMod val="50000"/>
                  </a:schemeClr>
                </a:solidFill>
              </a:rPr>
              <a:t>Señor, tú lo sabes todo; tú sabes que te amo</a:t>
            </a:r>
            <a:r>
              <a:rPr lang="es-GT" sz="1850" dirty="0">
                <a:solidFill>
                  <a:schemeClr val="accent6">
                    <a:lumMod val="50000"/>
                  </a:schemeClr>
                </a:solidFill>
              </a:rPr>
              <a:t>. Jesús le dijo: Apacienta mis ovejas.</a:t>
            </a:r>
          </a:p>
          <a:p>
            <a:pPr>
              <a:lnSpc>
                <a:spcPct val="120000"/>
              </a:lnSpc>
            </a:pPr>
            <a:r>
              <a:rPr lang="es-GT" sz="1850" dirty="0">
                <a:solidFill>
                  <a:schemeClr val="accent6">
                    <a:lumMod val="50000"/>
                  </a:schemeClr>
                </a:solidFill>
              </a:rPr>
              <a:t>18 De cierto, de cierto te digo: Cuando eras más joven, te ceñías, e ibas a donde querías; mas cuando ya seas viejo, extenderás tus manos, </a:t>
            </a:r>
            <a:r>
              <a:rPr lang="es-GT" sz="1850" u="sng" dirty="0">
                <a:solidFill>
                  <a:schemeClr val="accent6">
                    <a:lumMod val="50000"/>
                  </a:schemeClr>
                </a:solidFill>
              </a:rPr>
              <a:t>y te ceñirá otro, y te llevará a donde no quieras.</a:t>
            </a:r>
          </a:p>
          <a:p>
            <a:pPr>
              <a:lnSpc>
                <a:spcPct val="120000"/>
              </a:lnSpc>
            </a:pPr>
            <a:r>
              <a:rPr lang="es-GT" sz="1850" dirty="0">
                <a:solidFill>
                  <a:schemeClr val="accent6">
                    <a:lumMod val="50000"/>
                  </a:schemeClr>
                </a:solidFill>
              </a:rPr>
              <a:t>19 Esto dijo, </a:t>
            </a:r>
            <a:r>
              <a:rPr lang="es-GT" sz="1850" u="sng" dirty="0">
                <a:solidFill>
                  <a:schemeClr val="accent6">
                    <a:lumMod val="50000"/>
                  </a:schemeClr>
                </a:solidFill>
              </a:rPr>
              <a:t>dando a entender con qué muerte había de glorificar a Dios</a:t>
            </a:r>
            <a:r>
              <a:rPr lang="es-GT" sz="1850" dirty="0">
                <a:solidFill>
                  <a:schemeClr val="accent6">
                    <a:lumMod val="50000"/>
                  </a:schemeClr>
                </a:solidFill>
              </a:rPr>
              <a:t>. Y dicho esto, añadió: Sígueme.</a:t>
            </a:r>
          </a:p>
        </p:txBody>
      </p:sp>
    </p:spTree>
    <p:extLst>
      <p:ext uri="{BB962C8B-B14F-4D97-AF65-F5344CB8AC3E}">
        <p14:creationId xmlns:p14="http://schemas.microsoft.com/office/powerpoint/2010/main" val="3238855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BB9981-9A4E-6C42-B9EE-660142590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GT" b="1">
                <a:solidFill>
                  <a:schemeClr val="accent4">
                    <a:lumMod val="50000"/>
                  </a:schemeClr>
                </a:solidFill>
              </a:rPr>
              <a:t>5. INJUSTICIA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1DFD1D7-F083-484F-BC40-792B9E6350F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GT" b="1">
                <a:solidFill>
                  <a:schemeClr val="accent4">
                    <a:lumMod val="50000"/>
                  </a:schemeClr>
                </a:solidFill>
              </a:rPr>
              <a:t>Mateo 5:6</a:t>
            </a:r>
          </a:p>
          <a:p>
            <a:r>
              <a:rPr lang="es-GT">
                <a:solidFill>
                  <a:schemeClr val="accent4">
                    <a:lumMod val="50000"/>
                  </a:schemeClr>
                </a:solidFill>
              </a:rPr>
              <a:t>6 Bienaventurados los que </a:t>
            </a:r>
            <a:r>
              <a:rPr lang="es-GT" u="sng">
                <a:solidFill>
                  <a:schemeClr val="accent4">
                    <a:lumMod val="50000"/>
                  </a:schemeClr>
                </a:solidFill>
              </a:rPr>
              <a:t>tienen hambre y sed de justicia, porque ellos serán saciados</a:t>
            </a:r>
            <a:r>
              <a:rPr lang="es-GT">
                <a:solidFill>
                  <a:schemeClr val="accent4">
                    <a:lumMod val="50000"/>
                  </a:schemeClr>
                </a:solidFill>
              </a:rPr>
              <a:t>.</a:t>
            </a:r>
          </a:p>
        </p:txBody>
      </p:sp>
      <p:pic>
        <p:nvPicPr>
          <p:cNvPr id="5" name="Picture 2" descr="Qué es Balanza? » Su Definición y Significado [2021]">
            <a:extLst>
              <a:ext uri="{FF2B5EF4-FFF2-40B4-BE49-F238E27FC236}">
                <a16:creationId xmlns:a16="http://schemas.microsoft.com/office/drawing/2014/main" id="{454ED84F-6DE8-4C42-AA28-F8FFCB3B7EAD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25" b="3942"/>
          <a:stretch/>
        </p:blipFill>
        <p:spPr bwMode="auto">
          <a:xfrm>
            <a:off x="876301" y="1938852"/>
            <a:ext cx="5143500" cy="4238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3A6E2BE0-CF71-AE44-808B-34E9C32B8FF2}"/>
              </a:ext>
            </a:extLst>
          </p:cNvPr>
          <p:cNvSpPr/>
          <p:nvPr/>
        </p:nvSpPr>
        <p:spPr>
          <a:xfrm>
            <a:off x="1096617" y="5071966"/>
            <a:ext cx="12291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GT" b="1">
                <a:solidFill>
                  <a:srgbClr val="002060"/>
                </a:solidFill>
              </a:rPr>
              <a:t>INJUSTICIA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0C166F7D-A524-9E48-B141-CAA8D961844A}"/>
              </a:ext>
            </a:extLst>
          </p:cNvPr>
          <p:cNvSpPr/>
          <p:nvPr/>
        </p:nvSpPr>
        <p:spPr>
          <a:xfrm>
            <a:off x="4572025" y="5071966"/>
            <a:ext cx="10159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GT" b="1">
                <a:solidFill>
                  <a:srgbClr val="002060"/>
                </a:solidFill>
              </a:rPr>
              <a:t>JUSTICIA</a:t>
            </a:r>
          </a:p>
        </p:txBody>
      </p:sp>
    </p:spTree>
    <p:extLst>
      <p:ext uri="{BB962C8B-B14F-4D97-AF65-F5344CB8AC3E}">
        <p14:creationId xmlns:p14="http://schemas.microsoft.com/office/powerpoint/2010/main" val="6717803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BE52C4-C860-784C-850C-B82EC981B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GT" b="1">
                <a:solidFill>
                  <a:srgbClr val="002060"/>
                </a:solidFill>
              </a:rPr>
              <a:t>5. CUANDO PERDONAMOS LA INJUSTICIA, DIOS NO DA SU MISERICORDIA Y SU GRACIA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4B650A4-B00B-0D4E-A087-B498F7EEB7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15816"/>
            <a:ext cx="10905162" cy="4054161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s-GT" sz="1900" b="1" dirty="0">
                <a:solidFill>
                  <a:srgbClr val="002060"/>
                </a:solidFill>
              </a:rPr>
              <a:t>Génesis 39:19-23</a:t>
            </a:r>
          </a:p>
          <a:p>
            <a:pPr>
              <a:lnSpc>
                <a:spcPct val="120000"/>
              </a:lnSpc>
            </a:pPr>
            <a:r>
              <a:rPr lang="es-GT" sz="1900" dirty="0">
                <a:solidFill>
                  <a:srgbClr val="002060"/>
                </a:solidFill>
              </a:rPr>
              <a:t>19 Y sucedió que cuando oyó el amo de José las palabras que su mujer le hablaba, diciendo: Así me ha tratado tu siervo, se encendió su furor.</a:t>
            </a:r>
          </a:p>
          <a:p>
            <a:pPr>
              <a:lnSpc>
                <a:spcPct val="120000"/>
              </a:lnSpc>
            </a:pPr>
            <a:r>
              <a:rPr lang="es-GT" sz="1900" dirty="0">
                <a:solidFill>
                  <a:srgbClr val="002060"/>
                </a:solidFill>
              </a:rPr>
              <a:t>20 Y tomó su amo a José, </a:t>
            </a:r>
            <a:r>
              <a:rPr lang="es-GT" sz="1900" u="sng" dirty="0">
                <a:solidFill>
                  <a:srgbClr val="002060"/>
                </a:solidFill>
              </a:rPr>
              <a:t>y lo puso en la cárcel</a:t>
            </a:r>
            <a:r>
              <a:rPr lang="es-GT" sz="1900" dirty="0">
                <a:solidFill>
                  <a:srgbClr val="002060"/>
                </a:solidFill>
              </a:rPr>
              <a:t>, donde estaban los presos del rey, y estuvo allí en la cárcel.</a:t>
            </a:r>
          </a:p>
          <a:p>
            <a:pPr>
              <a:lnSpc>
                <a:spcPct val="120000"/>
              </a:lnSpc>
            </a:pPr>
            <a:r>
              <a:rPr lang="es-GT" sz="1900" dirty="0">
                <a:solidFill>
                  <a:srgbClr val="002060"/>
                </a:solidFill>
              </a:rPr>
              <a:t>21 Pero </a:t>
            </a:r>
            <a:r>
              <a:rPr lang="es-GT" sz="1900" u="sng" dirty="0">
                <a:solidFill>
                  <a:srgbClr val="002060"/>
                </a:solidFill>
              </a:rPr>
              <a:t>Jehová estaba con José y le extendió su misericordia, y le dio gracia </a:t>
            </a:r>
            <a:r>
              <a:rPr lang="es-GT" sz="1900" dirty="0">
                <a:solidFill>
                  <a:srgbClr val="002060"/>
                </a:solidFill>
              </a:rPr>
              <a:t>en los ojos del jefe de la cárcel.</a:t>
            </a:r>
          </a:p>
          <a:p>
            <a:pPr>
              <a:lnSpc>
                <a:spcPct val="120000"/>
              </a:lnSpc>
            </a:pPr>
            <a:r>
              <a:rPr lang="es-GT" sz="1900" dirty="0">
                <a:solidFill>
                  <a:srgbClr val="002060"/>
                </a:solidFill>
              </a:rPr>
              <a:t>22 Y el jefe de la cárcel entregó en mano de José el cuidado de todos los presos que había en aquella prisión; todo lo que se hacía allí, él lo hacía.</a:t>
            </a:r>
          </a:p>
          <a:p>
            <a:pPr>
              <a:lnSpc>
                <a:spcPct val="120000"/>
              </a:lnSpc>
            </a:pPr>
            <a:r>
              <a:rPr lang="es-GT" sz="1900" dirty="0">
                <a:solidFill>
                  <a:srgbClr val="002060"/>
                </a:solidFill>
              </a:rPr>
              <a:t>23 No necesitaba atender el jefe de la cárcel cosa alguna de las que estaban al cuidado de José, porque Jehová estaba con José, y lo que él hacía, Jehová lo prosperaba.</a:t>
            </a:r>
          </a:p>
        </p:txBody>
      </p:sp>
    </p:spTree>
    <p:extLst>
      <p:ext uri="{BB962C8B-B14F-4D97-AF65-F5344CB8AC3E}">
        <p14:creationId xmlns:p14="http://schemas.microsoft.com/office/powerpoint/2010/main" val="324520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DC6BEC6B-5C77-412D-B45A-5B0F46FED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F951CDE-9B9C-C048-AA0F-84C1DFB96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6214"/>
            <a:ext cx="10515600" cy="148118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b="1">
                <a:solidFill>
                  <a:srgbClr val="7030A0"/>
                </a:solidFill>
              </a:rPr>
              <a:t>B. POR QUÉ PERMITE DIOS QUE SEAMOS HERIDOS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B8222D8-9B4F-BA43-8B31-B3552F79EF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47128"/>
            <a:ext cx="3990968" cy="4272681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742950" indent="-457200">
              <a:buAutoNum type="arabicPeriod"/>
            </a:pPr>
            <a:r>
              <a:rPr lang="en-US" sz="2000">
                <a:solidFill>
                  <a:srgbClr val="0070C0"/>
                </a:solidFill>
              </a:rPr>
              <a:t>Las </a:t>
            </a:r>
            <a:r>
              <a:rPr lang="en-US" sz="2000" err="1">
                <a:solidFill>
                  <a:srgbClr val="0070C0"/>
                </a:solidFill>
              </a:rPr>
              <a:t>heridas</a:t>
            </a:r>
            <a:r>
              <a:rPr lang="en-US" sz="2000">
                <a:solidFill>
                  <a:srgbClr val="0070C0"/>
                </a:solidFill>
              </a:rPr>
              <a:t> del alma </a:t>
            </a:r>
            <a:r>
              <a:rPr lang="en-US" sz="2000" err="1">
                <a:solidFill>
                  <a:srgbClr val="0070C0"/>
                </a:solidFill>
              </a:rPr>
              <a:t>nos</a:t>
            </a:r>
            <a:r>
              <a:rPr lang="en-US" sz="2000">
                <a:solidFill>
                  <a:srgbClr val="0070C0"/>
                </a:solidFill>
              </a:rPr>
              <a:t> </a:t>
            </a:r>
            <a:r>
              <a:rPr lang="en-US" sz="2000" err="1">
                <a:solidFill>
                  <a:srgbClr val="0070C0"/>
                </a:solidFill>
              </a:rPr>
              <a:t>convierten</a:t>
            </a:r>
            <a:r>
              <a:rPr lang="en-US" sz="2000">
                <a:solidFill>
                  <a:srgbClr val="0070C0"/>
                </a:solidFill>
              </a:rPr>
              <a:t> </a:t>
            </a:r>
            <a:r>
              <a:rPr lang="en-US" sz="2000" err="1">
                <a:solidFill>
                  <a:srgbClr val="0070C0"/>
                </a:solidFill>
              </a:rPr>
              <a:t>en</a:t>
            </a:r>
            <a:r>
              <a:rPr lang="en-US" sz="2000">
                <a:solidFill>
                  <a:srgbClr val="0070C0"/>
                </a:solidFill>
              </a:rPr>
              <a:t> personas </a:t>
            </a:r>
            <a:r>
              <a:rPr lang="en-US" sz="2000" err="1">
                <a:solidFill>
                  <a:srgbClr val="0070C0"/>
                </a:solidFill>
              </a:rPr>
              <a:t>necesitadas</a:t>
            </a:r>
            <a:r>
              <a:rPr lang="en-US" sz="2000">
                <a:solidFill>
                  <a:srgbClr val="0070C0"/>
                </a:solidFill>
              </a:rPr>
              <a:t>, para que </a:t>
            </a:r>
            <a:r>
              <a:rPr lang="en-US" sz="2000" err="1">
                <a:solidFill>
                  <a:srgbClr val="0070C0"/>
                </a:solidFill>
              </a:rPr>
              <a:t>nos</a:t>
            </a:r>
            <a:r>
              <a:rPr lang="en-US" sz="2000">
                <a:solidFill>
                  <a:srgbClr val="0070C0"/>
                </a:solidFill>
              </a:rPr>
              <a:t> </a:t>
            </a:r>
            <a:r>
              <a:rPr lang="en-US" sz="2000" err="1">
                <a:solidFill>
                  <a:srgbClr val="0070C0"/>
                </a:solidFill>
              </a:rPr>
              <a:t>acerquemos</a:t>
            </a:r>
            <a:r>
              <a:rPr lang="en-US" sz="2000">
                <a:solidFill>
                  <a:srgbClr val="0070C0"/>
                </a:solidFill>
              </a:rPr>
              <a:t> al </a:t>
            </a:r>
            <a:r>
              <a:rPr lang="en-US" sz="2000" err="1">
                <a:solidFill>
                  <a:srgbClr val="0070C0"/>
                </a:solidFill>
              </a:rPr>
              <a:t>Señor</a:t>
            </a:r>
            <a:r>
              <a:rPr lang="en-US" sz="2000">
                <a:solidFill>
                  <a:srgbClr val="0070C0"/>
                </a:solidFill>
              </a:rPr>
              <a:t> Jesús, </a:t>
            </a:r>
          </a:p>
          <a:p>
            <a:pPr marL="742950" indent="-457200">
              <a:buAutoNum type="arabicPeriod"/>
            </a:pPr>
            <a:r>
              <a:rPr lang="en-US" sz="2000">
                <a:solidFill>
                  <a:srgbClr val="0070C0"/>
                </a:solidFill>
              </a:rPr>
              <a:t>Dios </a:t>
            </a:r>
            <a:r>
              <a:rPr lang="en-US" sz="2000" err="1">
                <a:solidFill>
                  <a:srgbClr val="0070C0"/>
                </a:solidFill>
              </a:rPr>
              <a:t>escoge</a:t>
            </a:r>
            <a:r>
              <a:rPr lang="en-US" sz="2000">
                <a:solidFill>
                  <a:srgbClr val="0070C0"/>
                </a:solidFill>
              </a:rPr>
              <a:t> a lo </a:t>
            </a:r>
            <a:r>
              <a:rPr lang="en-US" sz="2000" err="1">
                <a:solidFill>
                  <a:srgbClr val="0070C0"/>
                </a:solidFill>
              </a:rPr>
              <a:t>vil</a:t>
            </a:r>
            <a:r>
              <a:rPr lang="en-US" sz="2000">
                <a:solidFill>
                  <a:srgbClr val="0070C0"/>
                </a:solidFill>
              </a:rPr>
              <a:t> y </a:t>
            </a:r>
            <a:r>
              <a:rPr lang="en-US" sz="2000" err="1">
                <a:solidFill>
                  <a:srgbClr val="0070C0"/>
                </a:solidFill>
              </a:rPr>
              <a:t>menospreciado</a:t>
            </a:r>
            <a:r>
              <a:rPr lang="en-US" sz="2000">
                <a:solidFill>
                  <a:srgbClr val="0070C0"/>
                </a:solidFill>
              </a:rPr>
              <a:t> para </a:t>
            </a:r>
            <a:r>
              <a:rPr lang="en-US" sz="2000" err="1">
                <a:solidFill>
                  <a:srgbClr val="0070C0"/>
                </a:solidFill>
              </a:rPr>
              <a:t>salvarnos</a:t>
            </a:r>
            <a:r>
              <a:rPr lang="en-US" sz="2000">
                <a:solidFill>
                  <a:srgbClr val="0070C0"/>
                </a:solidFill>
              </a:rPr>
              <a:t>, </a:t>
            </a:r>
          </a:p>
          <a:p>
            <a:pPr marL="742950" indent="-457200">
              <a:buAutoNum type="arabicPeriod"/>
            </a:pPr>
            <a:r>
              <a:rPr lang="en-US" sz="2000">
                <a:solidFill>
                  <a:srgbClr val="0070C0"/>
                </a:solidFill>
              </a:rPr>
              <a:t>Nos </a:t>
            </a:r>
            <a:r>
              <a:rPr lang="en-US" sz="2000" err="1">
                <a:solidFill>
                  <a:srgbClr val="0070C0"/>
                </a:solidFill>
              </a:rPr>
              <a:t>podemos</a:t>
            </a:r>
            <a:r>
              <a:rPr lang="en-US" sz="2000">
                <a:solidFill>
                  <a:srgbClr val="0070C0"/>
                </a:solidFill>
              </a:rPr>
              <a:t> </a:t>
            </a:r>
            <a:r>
              <a:rPr lang="en-US" sz="2000" err="1">
                <a:solidFill>
                  <a:srgbClr val="0070C0"/>
                </a:solidFill>
              </a:rPr>
              <a:t>identificar</a:t>
            </a:r>
            <a:r>
              <a:rPr lang="en-US" sz="2000">
                <a:solidFill>
                  <a:srgbClr val="0070C0"/>
                </a:solidFill>
              </a:rPr>
              <a:t> </a:t>
            </a:r>
            <a:r>
              <a:rPr lang="en-US" sz="2000" err="1">
                <a:solidFill>
                  <a:srgbClr val="0070C0"/>
                </a:solidFill>
              </a:rPr>
              <a:t>en</a:t>
            </a:r>
            <a:r>
              <a:rPr lang="en-US" sz="2000">
                <a:solidFill>
                  <a:srgbClr val="0070C0"/>
                </a:solidFill>
              </a:rPr>
              <a:t> </a:t>
            </a:r>
            <a:r>
              <a:rPr lang="en-US" sz="2000" err="1">
                <a:solidFill>
                  <a:srgbClr val="0070C0"/>
                </a:solidFill>
              </a:rPr>
              <a:t>algún</a:t>
            </a:r>
            <a:r>
              <a:rPr lang="en-US" sz="2000">
                <a:solidFill>
                  <a:srgbClr val="0070C0"/>
                </a:solidFill>
              </a:rPr>
              <a:t> </a:t>
            </a:r>
            <a:r>
              <a:rPr lang="en-US" sz="2000" err="1">
                <a:solidFill>
                  <a:srgbClr val="0070C0"/>
                </a:solidFill>
              </a:rPr>
              <a:t>grado</a:t>
            </a:r>
            <a:r>
              <a:rPr lang="en-US" sz="2000">
                <a:solidFill>
                  <a:srgbClr val="0070C0"/>
                </a:solidFill>
              </a:rPr>
              <a:t> con el dolor que </a:t>
            </a:r>
            <a:r>
              <a:rPr lang="en-US" sz="2000" err="1">
                <a:solidFill>
                  <a:srgbClr val="0070C0"/>
                </a:solidFill>
              </a:rPr>
              <a:t>sufrió</a:t>
            </a:r>
            <a:r>
              <a:rPr lang="en-US" sz="2000">
                <a:solidFill>
                  <a:srgbClr val="0070C0"/>
                </a:solidFill>
              </a:rPr>
              <a:t> el </a:t>
            </a:r>
            <a:r>
              <a:rPr lang="en-US" sz="2000" err="1">
                <a:solidFill>
                  <a:srgbClr val="0070C0"/>
                </a:solidFill>
              </a:rPr>
              <a:t>Señor</a:t>
            </a:r>
            <a:r>
              <a:rPr lang="en-US" sz="2000">
                <a:solidFill>
                  <a:srgbClr val="0070C0"/>
                </a:solidFill>
              </a:rPr>
              <a:t> Jesús por </a:t>
            </a:r>
            <a:r>
              <a:rPr lang="en-US" sz="2000" err="1">
                <a:solidFill>
                  <a:srgbClr val="0070C0"/>
                </a:solidFill>
              </a:rPr>
              <a:t>nosotros</a:t>
            </a:r>
            <a:r>
              <a:rPr lang="en-US" sz="2000">
                <a:solidFill>
                  <a:srgbClr val="0070C0"/>
                </a:solidFill>
              </a:rPr>
              <a:t>, y </a:t>
            </a:r>
            <a:r>
              <a:rPr lang="en-US" sz="2000" err="1">
                <a:solidFill>
                  <a:srgbClr val="0070C0"/>
                </a:solidFill>
              </a:rPr>
              <a:t>eso</a:t>
            </a:r>
            <a:r>
              <a:rPr lang="en-US" sz="2000">
                <a:solidFill>
                  <a:srgbClr val="0070C0"/>
                </a:solidFill>
              </a:rPr>
              <a:t> </a:t>
            </a:r>
            <a:r>
              <a:rPr lang="en-US" sz="2000" err="1">
                <a:solidFill>
                  <a:srgbClr val="0070C0"/>
                </a:solidFill>
              </a:rPr>
              <a:t>perfecciona</a:t>
            </a:r>
            <a:r>
              <a:rPr lang="en-US" sz="2000">
                <a:solidFill>
                  <a:srgbClr val="0070C0"/>
                </a:solidFill>
              </a:rPr>
              <a:t> </a:t>
            </a:r>
            <a:r>
              <a:rPr lang="en-US" sz="2000" err="1">
                <a:solidFill>
                  <a:srgbClr val="0070C0"/>
                </a:solidFill>
              </a:rPr>
              <a:t>nuestro</a:t>
            </a:r>
            <a:r>
              <a:rPr lang="en-US" sz="2000">
                <a:solidFill>
                  <a:srgbClr val="0070C0"/>
                </a:solidFill>
              </a:rPr>
              <a:t> amor por </a:t>
            </a:r>
            <a:r>
              <a:rPr lang="en-US" sz="2000" err="1">
                <a:solidFill>
                  <a:srgbClr val="0070C0"/>
                </a:solidFill>
              </a:rPr>
              <a:t>Él</a:t>
            </a:r>
            <a:r>
              <a:rPr lang="en-US" sz="2000">
                <a:solidFill>
                  <a:srgbClr val="0070C0"/>
                </a:solidFill>
              </a:rPr>
              <a:t>, </a:t>
            </a:r>
          </a:p>
          <a:p>
            <a:pPr marL="742950" indent="-457200">
              <a:buAutoNum type="arabicPeriod"/>
            </a:pPr>
            <a:r>
              <a:rPr lang="en-US" sz="2000">
                <a:solidFill>
                  <a:srgbClr val="0070C0"/>
                </a:solidFill>
              </a:rPr>
              <a:t>Nos </a:t>
            </a:r>
            <a:r>
              <a:rPr lang="en-US" sz="2000" err="1">
                <a:solidFill>
                  <a:srgbClr val="0070C0"/>
                </a:solidFill>
              </a:rPr>
              <a:t>identificamos</a:t>
            </a:r>
            <a:r>
              <a:rPr lang="en-US" sz="2000">
                <a:solidFill>
                  <a:srgbClr val="0070C0"/>
                </a:solidFill>
              </a:rPr>
              <a:t> con el dolor </a:t>
            </a:r>
            <a:r>
              <a:rPr lang="en-US" sz="2000" err="1">
                <a:solidFill>
                  <a:srgbClr val="0070C0"/>
                </a:solidFill>
              </a:rPr>
              <a:t>ajeno</a:t>
            </a:r>
            <a:r>
              <a:rPr lang="en-US" sz="2000">
                <a:solidFill>
                  <a:srgbClr val="0070C0"/>
                </a:solidFill>
              </a:rPr>
              <a:t> para </a:t>
            </a:r>
            <a:r>
              <a:rPr lang="en-US" sz="2000" err="1">
                <a:solidFill>
                  <a:srgbClr val="0070C0"/>
                </a:solidFill>
              </a:rPr>
              <a:t>ayudar</a:t>
            </a:r>
            <a:r>
              <a:rPr lang="en-US" sz="2000">
                <a:solidFill>
                  <a:srgbClr val="0070C0"/>
                </a:solidFill>
              </a:rPr>
              <a:t> al </a:t>
            </a:r>
            <a:r>
              <a:rPr lang="en-US" sz="2000" err="1">
                <a:solidFill>
                  <a:srgbClr val="0070C0"/>
                </a:solidFill>
              </a:rPr>
              <a:t>necesitado</a:t>
            </a:r>
            <a:endParaRPr lang="en-US" sz="2000">
              <a:solidFill>
                <a:srgbClr val="0070C0"/>
              </a:solidFill>
            </a:endParaRPr>
          </a:p>
        </p:txBody>
      </p:sp>
      <p:pic>
        <p:nvPicPr>
          <p:cNvPr id="5122" name="Picture 2" descr="Las heridas emocionales de la infancia - Psicoemocionat">
            <a:extLst>
              <a:ext uri="{FF2B5EF4-FFF2-40B4-BE49-F238E27FC236}">
                <a16:creationId xmlns:a16="http://schemas.microsoft.com/office/drawing/2014/main" id="{004D586C-E01E-424D-9B68-E14B5AD5F07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18" r="-1" b="4239"/>
          <a:stretch/>
        </p:blipFill>
        <p:spPr bwMode="auto">
          <a:xfrm>
            <a:off x="5191128" y="1847129"/>
            <a:ext cx="6162670" cy="4272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4956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B6ECB93-D7FF-4F09-A8ED-D4588EE7C7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BF87945-A001-489F-9D9B-7D9435F0B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191109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AC93D86-3803-CA4B-B82B-598D67E69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929" y="365760"/>
            <a:ext cx="11350487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000" b="1">
                <a:solidFill>
                  <a:srgbClr val="FFFF00"/>
                </a:solidFill>
              </a:rPr>
              <a:t>LAS HERIDAS NOS ACERCAN A DIOS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CD087621-62DB-1D49-AAEC-62F24EB080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1248" y="2276857"/>
            <a:ext cx="5015484" cy="390010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400" b="1">
                <a:solidFill>
                  <a:srgbClr val="002060"/>
                </a:solidFill>
              </a:rPr>
              <a:t>1 </a:t>
            </a:r>
            <a:r>
              <a:rPr lang="en-US" sz="1400" b="1" err="1">
                <a:solidFill>
                  <a:srgbClr val="002060"/>
                </a:solidFill>
              </a:rPr>
              <a:t>Corintios</a:t>
            </a:r>
            <a:r>
              <a:rPr lang="en-US" sz="1400" b="1">
                <a:solidFill>
                  <a:srgbClr val="002060"/>
                </a:solidFill>
              </a:rPr>
              <a:t> 1:26-31</a:t>
            </a:r>
          </a:p>
          <a:p>
            <a:r>
              <a:rPr lang="en-US" sz="1400">
                <a:solidFill>
                  <a:srgbClr val="002060"/>
                </a:solidFill>
              </a:rPr>
              <a:t>26 </a:t>
            </a:r>
            <a:r>
              <a:rPr lang="en-US" sz="1400" err="1">
                <a:solidFill>
                  <a:srgbClr val="002060"/>
                </a:solidFill>
              </a:rPr>
              <a:t>Pues</a:t>
            </a:r>
            <a:r>
              <a:rPr lang="en-US" sz="1400">
                <a:solidFill>
                  <a:srgbClr val="002060"/>
                </a:solidFill>
              </a:rPr>
              <a:t> </a:t>
            </a:r>
            <a:r>
              <a:rPr lang="en-US" sz="1400" err="1">
                <a:solidFill>
                  <a:srgbClr val="002060"/>
                </a:solidFill>
              </a:rPr>
              <a:t>mirad</a:t>
            </a:r>
            <a:r>
              <a:rPr lang="en-US" sz="1400">
                <a:solidFill>
                  <a:srgbClr val="002060"/>
                </a:solidFill>
              </a:rPr>
              <a:t>, </a:t>
            </a:r>
            <a:r>
              <a:rPr lang="en-US" sz="1400" err="1">
                <a:solidFill>
                  <a:srgbClr val="002060"/>
                </a:solidFill>
              </a:rPr>
              <a:t>hermanos</a:t>
            </a:r>
            <a:r>
              <a:rPr lang="en-US" sz="1400">
                <a:solidFill>
                  <a:srgbClr val="002060"/>
                </a:solidFill>
              </a:rPr>
              <a:t>, </a:t>
            </a:r>
            <a:r>
              <a:rPr lang="en-US" sz="1400" err="1">
                <a:solidFill>
                  <a:srgbClr val="002060"/>
                </a:solidFill>
              </a:rPr>
              <a:t>vuestra</a:t>
            </a:r>
            <a:r>
              <a:rPr lang="en-US" sz="1400">
                <a:solidFill>
                  <a:srgbClr val="002060"/>
                </a:solidFill>
              </a:rPr>
              <a:t> </a:t>
            </a:r>
            <a:r>
              <a:rPr lang="en-US" sz="1400" err="1">
                <a:solidFill>
                  <a:srgbClr val="002060"/>
                </a:solidFill>
              </a:rPr>
              <a:t>vocación</a:t>
            </a:r>
            <a:r>
              <a:rPr lang="en-US" sz="1400">
                <a:solidFill>
                  <a:srgbClr val="002060"/>
                </a:solidFill>
              </a:rPr>
              <a:t>, que no </a:t>
            </a:r>
            <a:r>
              <a:rPr lang="en-US" sz="1400" err="1">
                <a:solidFill>
                  <a:srgbClr val="002060"/>
                </a:solidFill>
              </a:rPr>
              <a:t>sois</a:t>
            </a:r>
            <a:r>
              <a:rPr lang="en-US" sz="1400">
                <a:solidFill>
                  <a:srgbClr val="002060"/>
                </a:solidFill>
              </a:rPr>
              <a:t> </a:t>
            </a:r>
            <a:r>
              <a:rPr lang="en-US" sz="1400" err="1">
                <a:solidFill>
                  <a:srgbClr val="002060"/>
                </a:solidFill>
              </a:rPr>
              <a:t>muchos</a:t>
            </a:r>
            <a:r>
              <a:rPr lang="en-US" sz="1400">
                <a:solidFill>
                  <a:srgbClr val="002060"/>
                </a:solidFill>
              </a:rPr>
              <a:t> </a:t>
            </a:r>
            <a:r>
              <a:rPr lang="en-US" sz="1400" err="1">
                <a:solidFill>
                  <a:srgbClr val="002060"/>
                </a:solidFill>
              </a:rPr>
              <a:t>sabios</a:t>
            </a:r>
            <a:r>
              <a:rPr lang="en-US" sz="1400">
                <a:solidFill>
                  <a:srgbClr val="002060"/>
                </a:solidFill>
              </a:rPr>
              <a:t> </a:t>
            </a:r>
            <a:r>
              <a:rPr lang="en-US" sz="1400" err="1">
                <a:solidFill>
                  <a:srgbClr val="002060"/>
                </a:solidFill>
              </a:rPr>
              <a:t>según</a:t>
            </a:r>
            <a:r>
              <a:rPr lang="en-US" sz="1400">
                <a:solidFill>
                  <a:srgbClr val="002060"/>
                </a:solidFill>
              </a:rPr>
              <a:t> la carne, </a:t>
            </a:r>
            <a:r>
              <a:rPr lang="en-US" sz="1400" err="1">
                <a:solidFill>
                  <a:srgbClr val="002060"/>
                </a:solidFill>
              </a:rPr>
              <a:t>ni</a:t>
            </a:r>
            <a:r>
              <a:rPr lang="en-US" sz="1400">
                <a:solidFill>
                  <a:srgbClr val="002060"/>
                </a:solidFill>
              </a:rPr>
              <a:t> </a:t>
            </a:r>
            <a:r>
              <a:rPr lang="en-US" sz="1400" err="1">
                <a:solidFill>
                  <a:srgbClr val="002060"/>
                </a:solidFill>
              </a:rPr>
              <a:t>muchos</a:t>
            </a:r>
            <a:r>
              <a:rPr lang="en-US" sz="1400">
                <a:solidFill>
                  <a:srgbClr val="002060"/>
                </a:solidFill>
              </a:rPr>
              <a:t> </a:t>
            </a:r>
            <a:r>
              <a:rPr lang="en-US" sz="1400" err="1">
                <a:solidFill>
                  <a:srgbClr val="002060"/>
                </a:solidFill>
              </a:rPr>
              <a:t>poderosos</a:t>
            </a:r>
            <a:r>
              <a:rPr lang="en-US" sz="1400">
                <a:solidFill>
                  <a:srgbClr val="002060"/>
                </a:solidFill>
              </a:rPr>
              <a:t>, </a:t>
            </a:r>
            <a:r>
              <a:rPr lang="en-US" sz="1400" err="1">
                <a:solidFill>
                  <a:srgbClr val="002060"/>
                </a:solidFill>
              </a:rPr>
              <a:t>ni</a:t>
            </a:r>
            <a:r>
              <a:rPr lang="en-US" sz="1400">
                <a:solidFill>
                  <a:srgbClr val="002060"/>
                </a:solidFill>
              </a:rPr>
              <a:t> </a:t>
            </a:r>
            <a:r>
              <a:rPr lang="en-US" sz="1400" err="1">
                <a:solidFill>
                  <a:srgbClr val="002060"/>
                </a:solidFill>
              </a:rPr>
              <a:t>muchos</a:t>
            </a:r>
            <a:r>
              <a:rPr lang="en-US" sz="1400">
                <a:solidFill>
                  <a:srgbClr val="002060"/>
                </a:solidFill>
              </a:rPr>
              <a:t> nobles;</a:t>
            </a:r>
          </a:p>
          <a:p>
            <a:r>
              <a:rPr lang="en-US" sz="1400">
                <a:solidFill>
                  <a:srgbClr val="002060"/>
                </a:solidFill>
              </a:rPr>
              <a:t>27 </a:t>
            </a:r>
            <a:r>
              <a:rPr lang="en-US" sz="1400" err="1">
                <a:solidFill>
                  <a:srgbClr val="002060"/>
                </a:solidFill>
              </a:rPr>
              <a:t>sino</a:t>
            </a:r>
            <a:r>
              <a:rPr lang="en-US" sz="1400">
                <a:solidFill>
                  <a:srgbClr val="002060"/>
                </a:solidFill>
              </a:rPr>
              <a:t> que </a:t>
            </a:r>
            <a:r>
              <a:rPr lang="en-US" sz="1400" u="sng">
                <a:solidFill>
                  <a:srgbClr val="002060"/>
                </a:solidFill>
              </a:rPr>
              <a:t>lo </a:t>
            </a:r>
            <a:r>
              <a:rPr lang="en-US" sz="1400" u="sng" err="1">
                <a:solidFill>
                  <a:srgbClr val="002060"/>
                </a:solidFill>
              </a:rPr>
              <a:t>necio</a:t>
            </a:r>
            <a:r>
              <a:rPr lang="en-US" sz="1400" u="sng">
                <a:solidFill>
                  <a:srgbClr val="002060"/>
                </a:solidFill>
              </a:rPr>
              <a:t> del </a:t>
            </a:r>
            <a:r>
              <a:rPr lang="en-US" sz="1400" u="sng" err="1">
                <a:solidFill>
                  <a:srgbClr val="002060"/>
                </a:solidFill>
              </a:rPr>
              <a:t>mundo</a:t>
            </a:r>
            <a:r>
              <a:rPr lang="en-US" sz="1400" u="sng">
                <a:solidFill>
                  <a:srgbClr val="002060"/>
                </a:solidFill>
              </a:rPr>
              <a:t> </a:t>
            </a:r>
            <a:r>
              <a:rPr lang="en-US" sz="1400" u="sng" err="1">
                <a:solidFill>
                  <a:srgbClr val="002060"/>
                </a:solidFill>
              </a:rPr>
              <a:t>escogió</a:t>
            </a:r>
            <a:r>
              <a:rPr lang="en-US" sz="1400" u="sng">
                <a:solidFill>
                  <a:srgbClr val="002060"/>
                </a:solidFill>
              </a:rPr>
              <a:t> Dios</a:t>
            </a:r>
            <a:r>
              <a:rPr lang="en-US" sz="1400">
                <a:solidFill>
                  <a:srgbClr val="002060"/>
                </a:solidFill>
              </a:rPr>
              <a:t>, para </a:t>
            </a:r>
            <a:r>
              <a:rPr lang="en-US" sz="1400" err="1">
                <a:solidFill>
                  <a:srgbClr val="002060"/>
                </a:solidFill>
              </a:rPr>
              <a:t>avergonzar</a:t>
            </a:r>
            <a:r>
              <a:rPr lang="en-US" sz="1400">
                <a:solidFill>
                  <a:srgbClr val="002060"/>
                </a:solidFill>
              </a:rPr>
              <a:t> a los </a:t>
            </a:r>
            <a:r>
              <a:rPr lang="en-US" sz="1400" err="1">
                <a:solidFill>
                  <a:srgbClr val="002060"/>
                </a:solidFill>
              </a:rPr>
              <a:t>sabios</a:t>
            </a:r>
            <a:r>
              <a:rPr lang="en-US" sz="1400">
                <a:solidFill>
                  <a:srgbClr val="002060"/>
                </a:solidFill>
              </a:rPr>
              <a:t>; </a:t>
            </a:r>
            <a:r>
              <a:rPr lang="en-US" sz="1400" u="sng">
                <a:solidFill>
                  <a:srgbClr val="002060"/>
                </a:solidFill>
              </a:rPr>
              <a:t>y lo </a:t>
            </a:r>
            <a:r>
              <a:rPr lang="en-US" sz="1400" u="sng" err="1">
                <a:solidFill>
                  <a:srgbClr val="002060"/>
                </a:solidFill>
              </a:rPr>
              <a:t>débil</a:t>
            </a:r>
            <a:r>
              <a:rPr lang="en-US" sz="1400" u="sng">
                <a:solidFill>
                  <a:srgbClr val="002060"/>
                </a:solidFill>
              </a:rPr>
              <a:t> del </a:t>
            </a:r>
            <a:r>
              <a:rPr lang="en-US" sz="1400" u="sng" err="1">
                <a:solidFill>
                  <a:srgbClr val="002060"/>
                </a:solidFill>
              </a:rPr>
              <a:t>mundo</a:t>
            </a:r>
            <a:r>
              <a:rPr lang="en-US" sz="1400" u="sng">
                <a:solidFill>
                  <a:srgbClr val="002060"/>
                </a:solidFill>
              </a:rPr>
              <a:t> </a:t>
            </a:r>
            <a:r>
              <a:rPr lang="en-US" sz="1400" u="sng" err="1">
                <a:solidFill>
                  <a:srgbClr val="002060"/>
                </a:solidFill>
              </a:rPr>
              <a:t>escogió</a:t>
            </a:r>
            <a:r>
              <a:rPr lang="en-US" sz="1400" u="sng">
                <a:solidFill>
                  <a:srgbClr val="002060"/>
                </a:solidFill>
              </a:rPr>
              <a:t> Dios</a:t>
            </a:r>
            <a:r>
              <a:rPr lang="en-US" sz="1400">
                <a:solidFill>
                  <a:srgbClr val="002060"/>
                </a:solidFill>
              </a:rPr>
              <a:t>, para </a:t>
            </a:r>
            <a:r>
              <a:rPr lang="en-US" sz="1400" err="1">
                <a:solidFill>
                  <a:srgbClr val="002060"/>
                </a:solidFill>
              </a:rPr>
              <a:t>avergonzar</a:t>
            </a:r>
            <a:r>
              <a:rPr lang="en-US" sz="1400">
                <a:solidFill>
                  <a:srgbClr val="002060"/>
                </a:solidFill>
              </a:rPr>
              <a:t> a lo </a:t>
            </a:r>
            <a:r>
              <a:rPr lang="en-US" sz="1400" err="1">
                <a:solidFill>
                  <a:srgbClr val="002060"/>
                </a:solidFill>
              </a:rPr>
              <a:t>fuerte</a:t>
            </a:r>
            <a:r>
              <a:rPr lang="en-US" sz="1400">
                <a:solidFill>
                  <a:srgbClr val="002060"/>
                </a:solidFill>
              </a:rPr>
              <a:t>;</a:t>
            </a:r>
          </a:p>
          <a:p>
            <a:r>
              <a:rPr lang="en-US" sz="1400">
                <a:solidFill>
                  <a:srgbClr val="002060"/>
                </a:solidFill>
              </a:rPr>
              <a:t>28 </a:t>
            </a:r>
            <a:r>
              <a:rPr lang="en-US" sz="1400" u="sng">
                <a:solidFill>
                  <a:srgbClr val="002060"/>
                </a:solidFill>
              </a:rPr>
              <a:t>y lo </a:t>
            </a:r>
            <a:r>
              <a:rPr lang="en-US" sz="1400" u="sng" err="1">
                <a:solidFill>
                  <a:srgbClr val="002060"/>
                </a:solidFill>
              </a:rPr>
              <a:t>vil</a:t>
            </a:r>
            <a:r>
              <a:rPr lang="en-US" sz="1400" u="sng">
                <a:solidFill>
                  <a:srgbClr val="002060"/>
                </a:solidFill>
              </a:rPr>
              <a:t> del </a:t>
            </a:r>
            <a:r>
              <a:rPr lang="en-US" sz="1400" u="sng" err="1">
                <a:solidFill>
                  <a:srgbClr val="002060"/>
                </a:solidFill>
              </a:rPr>
              <a:t>mundo</a:t>
            </a:r>
            <a:r>
              <a:rPr lang="en-US" sz="1400" u="sng">
                <a:solidFill>
                  <a:srgbClr val="002060"/>
                </a:solidFill>
              </a:rPr>
              <a:t> y lo </a:t>
            </a:r>
            <a:r>
              <a:rPr lang="en-US" sz="1400" u="sng" err="1">
                <a:solidFill>
                  <a:srgbClr val="002060"/>
                </a:solidFill>
              </a:rPr>
              <a:t>menospreciado</a:t>
            </a:r>
            <a:r>
              <a:rPr lang="en-US" sz="1400" u="sng">
                <a:solidFill>
                  <a:srgbClr val="002060"/>
                </a:solidFill>
              </a:rPr>
              <a:t> </a:t>
            </a:r>
            <a:r>
              <a:rPr lang="en-US" sz="1400" u="sng" err="1">
                <a:solidFill>
                  <a:srgbClr val="002060"/>
                </a:solidFill>
              </a:rPr>
              <a:t>escogió</a:t>
            </a:r>
            <a:r>
              <a:rPr lang="en-US" sz="1400" u="sng">
                <a:solidFill>
                  <a:srgbClr val="002060"/>
                </a:solidFill>
              </a:rPr>
              <a:t> Dios, y lo que no es</a:t>
            </a:r>
            <a:r>
              <a:rPr lang="en-US" sz="1400">
                <a:solidFill>
                  <a:srgbClr val="002060"/>
                </a:solidFill>
              </a:rPr>
              <a:t>, para </a:t>
            </a:r>
            <a:r>
              <a:rPr lang="en-US" sz="1400" err="1">
                <a:solidFill>
                  <a:srgbClr val="002060"/>
                </a:solidFill>
              </a:rPr>
              <a:t>deshacer</a:t>
            </a:r>
            <a:r>
              <a:rPr lang="en-US" sz="1400">
                <a:solidFill>
                  <a:srgbClr val="002060"/>
                </a:solidFill>
              </a:rPr>
              <a:t> lo que es,</a:t>
            </a:r>
          </a:p>
          <a:p>
            <a:r>
              <a:rPr lang="en-US" sz="1400">
                <a:solidFill>
                  <a:srgbClr val="002060"/>
                </a:solidFill>
              </a:rPr>
              <a:t>29 a fin de que </a:t>
            </a:r>
            <a:r>
              <a:rPr lang="en-US" sz="1400" err="1">
                <a:solidFill>
                  <a:srgbClr val="002060"/>
                </a:solidFill>
              </a:rPr>
              <a:t>nadie</a:t>
            </a:r>
            <a:r>
              <a:rPr lang="en-US" sz="1400">
                <a:solidFill>
                  <a:srgbClr val="002060"/>
                </a:solidFill>
              </a:rPr>
              <a:t> se </a:t>
            </a:r>
            <a:r>
              <a:rPr lang="en-US" sz="1400" err="1">
                <a:solidFill>
                  <a:srgbClr val="002060"/>
                </a:solidFill>
              </a:rPr>
              <a:t>jacte</a:t>
            </a:r>
            <a:r>
              <a:rPr lang="en-US" sz="1400">
                <a:solidFill>
                  <a:srgbClr val="002060"/>
                </a:solidFill>
              </a:rPr>
              <a:t> </a:t>
            </a:r>
            <a:r>
              <a:rPr lang="en-US" sz="1400" err="1">
                <a:solidFill>
                  <a:srgbClr val="002060"/>
                </a:solidFill>
              </a:rPr>
              <a:t>en</a:t>
            </a:r>
            <a:r>
              <a:rPr lang="en-US" sz="1400">
                <a:solidFill>
                  <a:srgbClr val="002060"/>
                </a:solidFill>
              </a:rPr>
              <a:t> </a:t>
            </a:r>
            <a:r>
              <a:rPr lang="en-US" sz="1400" err="1">
                <a:solidFill>
                  <a:srgbClr val="002060"/>
                </a:solidFill>
              </a:rPr>
              <a:t>su</a:t>
            </a:r>
            <a:r>
              <a:rPr lang="en-US" sz="1400">
                <a:solidFill>
                  <a:srgbClr val="002060"/>
                </a:solidFill>
              </a:rPr>
              <a:t> </a:t>
            </a:r>
            <a:r>
              <a:rPr lang="en-US" sz="1400" err="1">
                <a:solidFill>
                  <a:srgbClr val="002060"/>
                </a:solidFill>
              </a:rPr>
              <a:t>presencia</a:t>
            </a:r>
            <a:r>
              <a:rPr lang="en-US" sz="1400">
                <a:solidFill>
                  <a:srgbClr val="002060"/>
                </a:solidFill>
              </a:rPr>
              <a:t>.</a:t>
            </a:r>
          </a:p>
          <a:p>
            <a:r>
              <a:rPr lang="en-US" sz="1400">
                <a:solidFill>
                  <a:srgbClr val="002060"/>
                </a:solidFill>
              </a:rPr>
              <a:t>30 Mas </a:t>
            </a:r>
            <a:r>
              <a:rPr lang="en-US" sz="1400" u="sng">
                <a:solidFill>
                  <a:srgbClr val="002060"/>
                </a:solidFill>
              </a:rPr>
              <a:t>por </a:t>
            </a:r>
            <a:r>
              <a:rPr lang="en-US" sz="1400" u="sng" err="1">
                <a:solidFill>
                  <a:srgbClr val="002060"/>
                </a:solidFill>
              </a:rPr>
              <a:t>él</a:t>
            </a:r>
            <a:r>
              <a:rPr lang="en-US" sz="1400" u="sng">
                <a:solidFill>
                  <a:srgbClr val="002060"/>
                </a:solidFill>
              </a:rPr>
              <a:t> </a:t>
            </a:r>
            <a:r>
              <a:rPr lang="en-US" sz="1400" u="sng" err="1">
                <a:solidFill>
                  <a:srgbClr val="002060"/>
                </a:solidFill>
              </a:rPr>
              <a:t>estáis</a:t>
            </a:r>
            <a:r>
              <a:rPr lang="en-US" sz="1400" u="sng">
                <a:solidFill>
                  <a:srgbClr val="002060"/>
                </a:solidFill>
              </a:rPr>
              <a:t> </a:t>
            </a:r>
            <a:r>
              <a:rPr lang="en-US" sz="1400" u="sng" err="1">
                <a:solidFill>
                  <a:srgbClr val="002060"/>
                </a:solidFill>
              </a:rPr>
              <a:t>vosotros</a:t>
            </a:r>
            <a:r>
              <a:rPr lang="en-US" sz="1400" u="sng">
                <a:solidFill>
                  <a:srgbClr val="002060"/>
                </a:solidFill>
              </a:rPr>
              <a:t> </a:t>
            </a:r>
            <a:r>
              <a:rPr lang="en-US" sz="1400" u="sng" err="1">
                <a:solidFill>
                  <a:srgbClr val="002060"/>
                </a:solidFill>
              </a:rPr>
              <a:t>en</a:t>
            </a:r>
            <a:r>
              <a:rPr lang="en-US" sz="1400" u="sng">
                <a:solidFill>
                  <a:srgbClr val="002060"/>
                </a:solidFill>
              </a:rPr>
              <a:t> Cristo Jesús</a:t>
            </a:r>
            <a:r>
              <a:rPr lang="en-US" sz="1400">
                <a:solidFill>
                  <a:srgbClr val="002060"/>
                </a:solidFill>
              </a:rPr>
              <a:t>, el </a:t>
            </a:r>
            <a:r>
              <a:rPr lang="en-US" sz="1400" err="1">
                <a:solidFill>
                  <a:srgbClr val="002060"/>
                </a:solidFill>
              </a:rPr>
              <a:t>cual</a:t>
            </a:r>
            <a:r>
              <a:rPr lang="en-US" sz="1400">
                <a:solidFill>
                  <a:srgbClr val="002060"/>
                </a:solidFill>
              </a:rPr>
              <a:t> </a:t>
            </a:r>
            <a:r>
              <a:rPr lang="en-US" sz="1400" err="1">
                <a:solidFill>
                  <a:srgbClr val="002060"/>
                </a:solidFill>
              </a:rPr>
              <a:t>nos</a:t>
            </a:r>
            <a:r>
              <a:rPr lang="en-US" sz="1400">
                <a:solidFill>
                  <a:srgbClr val="002060"/>
                </a:solidFill>
              </a:rPr>
              <a:t> ha </a:t>
            </a:r>
            <a:r>
              <a:rPr lang="en-US" sz="1400" err="1">
                <a:solidFill>
                  <a:srgbClr val="002060"/>
                </a:solidFill>
              </a:rPr>
              <a:t>sido</a:t>
            </a:r>
            <a:r>
              <a:rPr lang="en-US" sz="1400">
                <a:solidFill>
                  <a:srgbClr val="002060"/>
                </a:solidFill>
              </a:rPr>
              <a:t> </a:t>
            </a:r>
            <a:r>
              <a:rPr lang="en-US" sz="1400" err="1">
                <a:solidFill>
                  <a:srgbClr val="002060"/>
                </a:solidFill>
              </a:rPr>
              <a:t>hecho</a:t>
            </a:r>
            <a:r>
              <a:rPr lang="en-US" sz="1400">
                <a:solidFill>
                  <a:srgbClr val="002060"/>
                </a:solidFill>
              </a:rPr>
              <a:t> por Dios </a:t>
            </a:r>
            <a:r>
              <a:rPr lang="en-US" sz="1400" err="1">
                <a:solidFill>
                  <a:srgbClr val="002060"/>
                </a:solidFill>
              </a:rPr>
              <a:t>sabiduría</a:t>
            </a:r>
            <a:r>
              <a:rPr lang="en-US" sz="1400">
                <a:solidFill>
                  <a:srgbClr val="002060"/>
                </a:solidFill>
              </a:rPr>
              <a:t>, </a:t>
            </a:r>
            <a:r>
              <a:rPr lang="en-US" sz="1400" err="1">
                <a:solidFill>
                  <a:srgbClr val="002060"/>
                </a:solidFill>
              </a:rPr>
              <a:t>justificación</a:t>
            </a:r>
            <a:r>
              <a:rPr lang="en-US" sz="1400">
                <a:solidFill>
                  <a:srgbClr val="002060"/>
                </a:solidFill>
              </a:rPr>
              <a:t>, </a:t>
            </a:r>
            <a:r>
              <a:rPr lang="en-US" sz="1400" err="1">
                <a:solidFill>
                  <a:srgbClr val="002060"/>
                </a:solidFill>
              </a:rPr>
              <a:t>santificación</a:t>
            </a:r>
            <a:r>
              <a:rPr lang="en-US" sz="1400">
                <a:solidFill>
                  <a:srgbClr val="002060"/>
                </a:solidFill>
              </a:rPr>
              <a:t> y </a:t>
            </a:r>
            <a:r>
              <a:rPr lang="en-US" sz="1400" err="1">
                <a:solidFill>
                  <a:srgbClr val="002060"/>
                </a:solidFill>
              </a:rPr>
              <a:t>redención</a:t>
            </a:r>
            <a:r>
              <a:rPr lang="en-US" sz="1400">
                <a:solidFill>
                  <a:srgbClr val="002060"/>
                </a:solidFill>
              </a:rPr>
              <a:t>;</a:t>
            </a:r>
          </a:p>
          <a:p>
            <a:r>
              <a:rPr lang="en-US" sz="1400">
                <a:solidFill>
                  <a:srgbClr val="002060"/>
                </a:solidFill>
              </a:rPr>
              <a:t>31 para que, </a:t>
            </a:r>
            <a:r>
              <a:rPr lang="en-US" sz="1400" err="1">
                <a:solidFill>
                  <a:srgbClr val="002060"/>
                </a:solidFill>
              </a:rPr>
              <a:t>como</a:t>
            </a:r>
            <a:r>
              <a:rPr lang="en-US" sz="1400">
                <a:solidFill>
                  <a:srgbClr val="002060"/>
                </a:solidFill>
              </a:rPr>
              <a:t> </a:t>
            </a:r>
            <a:r>
              <a:rPr lang="en-US" sz="1400" err="1">
                <a:solidFill>
                  <a:srgbClr val="002060"/>
                </a:solidFill>
              </a:rPr>
              <a:t>está</a:t>
            </a:r>
            <a:r>
              <a:rPr lang="en-US" sz="1400">
                <a:solidFill>
                  <a:srgbClr val="002060"/>
                </a:solidFill>
              </a:rPr>
              <a:t> </a:t>
            </a:r>
            <a:r>
              <a:rPr lang="en-US" sz="1400" err="1">
                <a:solidFill>
                  <a:srgbClr val="002060"/>
                </a:solidFill>
              </a:rPr>
              <a:t>escrito</a:t>
            </a:r>
            <a:r>
              <a:rPr lang="en-US" sz="1400">
                <a:solidFill>
                  <a:srgbClr val="002060"/>
                </a:solidFill>
              </a:rPr>
              <a:t>: El que se </a:t>
            </a:r>
            <a:r>
              <a:rPr lang="en-US" sz="1400" err="1">
                <a:solidFill>
                  <a:srgbClr val="002060"/>
                </a:solidFill>
              </a:rPr>
              <a:t>gloría</a:t>
            </a:r>
            <a:r>
              <a:rPr lang="en-US" sz="1400">
                <a:solidFill>
                  <a:srgbClr val="002060"/>
                </a:solidFill>
              </a:rPr>
              <a:t>, </a:t>
            </a:r>
            <a:r>
              <a:rPr lang="en-US" sz="1400" err="1">
                <a:solidFill>
                  <a:srgbClr val="002060"/>
                </a:solidFill>
              </a:rPr>
              <a:t>gloríese</a:t>
            </a:r>
            <a:r>
              <a:rPr lang="en-US" sz="1400">
                <a:solidFill>
                  <a:srgbClr val="002060"/>
                </a:solidFill>
              </a:rPr>
              <a:t> </a:t>
            </a:r>
            <a:r>
              <a:rPr lang="en-US" sz="1400" err="1">
                <a:solidFill>
                  <a:srgbClr val="002060"/>
                </a:solidFill>
              </a:rPr>
              <a:t>en</a:t>
            </a:r>
            <a:r>
              <a:rPr lang="en-US" sz="1400">
                <a:solidFill>
                  <a:srgbClr val="002060"/>
                </a:solidFill>
              </a:rPr>
              <a:t> el </a:t>
            </a:r>
            <a:r>
              <a:rPr lang="en-US" sz="1400" err="1">
                <a:solidFill>
                  <a:srgbClr val="002060"/>
                </a:solidFill>
              </a:rPr>
              <a:t>Señor</a:t>
            </a:r>
            <a:r>
              <a:rPr lang="en-US" sz="1400">
                <a:solidFill>
                  <a:srgbClr val="002060"/>
                </a:solidFill>
              </a:rPr>
              <a:t>.</a:t>
            </a:r>
          </a:p>
        </p:txBody>
      </p:sp>
      <p:pic>
        <p:nvPicPr>
          <p:cNvPr id="3074" name="Picture 2" descr="A Los Pies De Jesus, At Jesus&amp;#39;s Feet - Home | Facebook">
            <a:extLst>
              <a:ext uri="{FF2B5EF4-FFF2-40B4-BE49-F238E27FC236}">
                <a16:creationId xmlns:a16="http://schemas.microsoft.com/office/drawing/2014/main" id="{0965B703-40AA-3345-842A-1FFB15B81B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5"/>
          <a:stretch/>
        </p:blipFill>
        <p:spPr bwMode="auto">
          <a:xfrm>
            <a:off x="6335270" y="2276857"/>
            <a:ext cx="5015484" cy="3900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49404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6A8B9A-28A9-044F-8188-D32424C4D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GT" sz="3200" b="1">
                <a:solidFill>
                  <a:schemeClr val="accent6">
                    <a:lumMod val="50000"/>
                  </a:schemeClr>
                </a:solidFill>
                <a:latin typeface="+mn-lt"/>
              </a:rPr>
              <a:t>NUESTRAS HERIDAS SANAS SON LAS DOCE PUERTAS DE PERLAS QUE SE DEBEN FORMAR EN NOSTROS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0B1DC1-D8C3-E84C-BA48-9337D378AB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66725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s-GT" sz="1400" b="1">
                <a:solidFill>
                  <a:srgbClr val="7030A0"/>
                </a:solidFill>
              </a:rPr>
              <a:t>Génesis 45:4-8</a:t>
            </a:r>
          </a:p>
          <a:p>
            <a:pPr>
              <a:lnSpc>
                <a:spcPct val="120000"/>
              </a:lnSpc>
            </a:pPr>
            <a:r>
              <a:rPr lang="es-GT" sz="1400">
                <a:solidFill>
                  <a:srgbClr val="7030A0"/>
                </a:solidFill>
              </a:rPr>
              <a:t>4 Entonces dijo José a sus hermanos: Acercaos ahora a mí. Y ellos se acercaron. Y él dijo: Yo soy José vuestro hermano, el que vendisteis para Egipto.</a:t>
            </a:r>
          </a:p>
          <a:p>
            <a:pPr>
              <a:lnSpc>
                <a:spcPct val="120000"/>
              </a:lnSpc>
            </a:pPr>
            <a:r>
              <a:rPr lang="es-GT" sz="1400">
                <a:solidFill>
                  <a:srgbClr val="7030A0"/>
                </a:solidFill>
              </a:rPr>
              <a:t>5 Ahora, pues, no os entristezcáis, ni os pese de haberme vendido acá; </a:t>
            </a:r>
            <a:r>
              <a:rPr lang="es-GT" sz="1400" u="sng">
                <a:solidFill>
                  <a:srgbClr val="7030A0"/>
                </a:solidFill>
              </a:rPr>
              <a:t>porque para preservación de vida me envió Dios </a:t>
            </a:r>
            <a:r>
              <a:rPr lang="es-GT" sz="1400">
                <a:solidFill>
                  <a:srgbClr val="7030A0"/>
                </a:solidFill>
              </a:rPr>
              <a:t>delante de vosotros.</a:t>
            </a:r>
          </a:p>
          <a:p>
            <a:pPr>
              <a:lnSpc>
                <a:spcPct val="120000"/>
              </a:lnSpc>
            </a:pPr>
            <a:r>
              <a:rPr lang="es-GT" sz="1400">
                <a:solidFill>
                  <a:srgbClr val="7030A0"/>
                </a:solidFill>
              </a:rPr>
              <a:t>6 Pues ya ha habido dos años de hambre en medio de la tierra, y aún quedan cinco años en los cuales ni habrá arada ni siega.</a:t>
            </a:r>
          </a:p>
          <a:p>
            <a:pPr>
              <a:lnSpc>
                <a:spcPct val="120000"/>
              </a:lnSpc>
            </a:pPr>
            <a:r>
              <a:rPr lang="es-GT" sz="1400">
                <a:solidFill>
                  <a:srgbClr val="7030A0"/>
                </a:solidFill>
              </a:rPr>
              <a:t>7 Y Dios me envió delante de vosotros, </a:t>
            </a:r>
            <a:r>
              <a:rPr lang="es-GT" sz="1400" u="sng">
                <a:solidFill>
                  <a:srgbClr val="7030A0"/>
                </a:solidFill>
              </a:rPr>
              <a:t>para preservaros posteridad sobre la tierra</a:t>
            </a:r>
            <a:r>
              <a:rPr lang="es-GT" sz="1400">
                <a:solidFill>
                  <a:srgbClr val="7030A0"/>
                </a:solidFill>
              </a:rPr>
              <a:t>, </a:t>
            </a:r>
            <a:r>
              <a:rPr lang="es-GT" sz="1400" u="sng">
                <a:solidFill>
                  <a:srgbClr val="7030A0"/>
                </a:solidFill>
              </a:rPr>
              <a:t>y para daros vida</a:t>
            </a:r>
            <a:r>
              <a:rPr lang="es-GT" sz="1400">
                <a:solidFill>
                  <a:srgbClr val="7030A0"/>
                </a:solidFill>
              </a:rPr>
              <a:t> por medio de gran liberación.</a:t>
            </a:r>
          </a:p>
          <a:p>
            <a:pPr>
              <a:lnSpc>
                <a:spcPct val="120000"/>
              </a:lnSpc>
            </a:pPr>
            <a:r>
              <a:rPr lang="es-GT" sz="1400">
                <a:solidFill>
                  <a:srgbClr val="7030A0"/>
                </a:solidFill>
              </a:rPr>
              <a:t>8 Así, pues, no me enviasteis acá vosotros, </a:t>
            </a:r>
            <a:r>
              <a:rPr lang="es-GT" sz="1400" u="sng">
                <a:solidFill>
                  <a:srgbClr val="7030A0"/>
                </a:solidFill>
              </a:rPr>
              <a:t>sino Dios</a:t>
            </a:r>
            <a:r>
              <a:rPr lang="es-GT" sz="1400">
                <a:solidFill>
                  <a:srgbClr val="7030A0"/>
                </a:solidFill>
              </a:rPr>
              <a:t>, que me ha puesto por padre de Faraón y por señor de toda su casa, y por gobernador en toda la tierra de Egipto.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DA83A11-E36B-6442-A1AF-00DCC74B20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24046" y="1825625"/>
            <a:ext cx="5490119" cy="1682888"/>
          </a:xfrm>
        </p:spPr>
        <p:txBody>
          <a:bodyPr>
            <a:noAutofit/>
          </a:bodyPr>
          <a:lstStyle/>
          <a:p>
            <a:pPr marL="514350" indent="-514350">
              <a:lnSpc>
                <a:spcPct val="120000"/>
              </a:lnSpc>
              <a:buAutoNum type="arabicPeriod"/>
            </a:pPr>
            <a:r>
              <a:rPr lang="es-GT" sz="2400">
                <a:solidFill>
                  <a:srgbClr val="0070C0"/>
                </a:solidFill>
              </a:rPr>
              <a:t>Preservación de </a:t>
            </a:r>
            <a:r>
              <a:rPr lang="es-GT" sz="2400" u="sng">
                <a:solidFill>
                  <a:srgbClr val="0070C0"/>
                </a:solidFill>
              </a:rPr>
              <a:t>vida</a:t>
            </a:r>
            <a:r>
              <a:rPr lang="es-GT" sz="2400">
                <a:solidFill>
                  <a:srgbClr val="0070C0"/>
                </a:solidFill>
              </a:rPr>
              <a:t>: VIDA ETERNA</a:t>
            </a:r>
          </a:p>
          <a:p>
            <a:pPr marL="514350" indent="-514350">
              <a:lnSpc>
                <a:spcPct val="120000"/>
              </a:lnSpc>
              <a:buAutoNum type="arabicPeriod"/>
            </a:pPr>
            <a:r>
              <a:rPr lang="es-GT" sz="2400">
                <a:solidFill>
                  <a:srgbClr val="0070C0"/>
                </a:solidFill>
              </a:rPr>
              <a:t>Preservación de </a:t>
            </a:r>
            <a:r>
              <a:rPr lang="es-GT" sz="2400" u="sng">
                <a:solidFill>
                  <a:srgbClr val="0070C0"/>
                </a:solidFill>
              </a:rPr>
              <a:t>posteridad</a:t>
            </a:r>
            <a:r>
              <a:rPr lang="es-GT" sz="2400">
                <a:solidFill>
                  <a:srgbClr val="0070C0"/>
                </a:solidFill>
              </a:rPr>
              <a:t>: TIEMPO FUTURO, ETERNIDAD</a:t>
            </a:r>
          </a:p>
        </p:txBody>
      </p:sp>
      <p:pic>
        <p:nvPicPr>
          <p:cNvPr id="6146" name="Picture 2" descr="La Nueva Jerusalén | Discursos SUD">
            <a:extLst>
              <a:ext uri="{FF2B5EF4-FFF2-40B4-BE49-F238E27FC236}">
                <a16:creationId xmlns:a16="http://schemas.microsoft.com/office/drawing/2014/main" id="{C7810585-B3D1-404C-BD8E-1D43A5E7F3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047" y="4238763"/>
            <a:ext cx="5490119" cy="2032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6821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D74B1C-9E8F-4D8B-AF85-B692D61E5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GT" b="1">
                <a:solidFill>
                  <a:srgbClr val="0070C0"/>
                </a:solidFill>
                <a:latin typeface="+mn-lt"/>
              </a:rPr>
              <a:t>LAS HERIDAS SANAS TIENEN</a:t>
            </a:r>
            <a:br>
              <a:rPr lang="es-GT" b="1">
                <a:solidFill>
                  <a:srgbClr val="0070C0"/>
                </a:solidFill>
                <a:latin typeface="+mn-lt"/>
              </a:rPr>
            </a:br>
            <a:r>
              <a:rPr lang="es-GT" b="1">
                <a:solidFill>
                  <a:srgbClr val="0070C0"/>
                </a:solidFill>
                <a:latin typeface="+mn-lt"/>
              </a:rPr>
              <a:t>RECOMPENSAS ETERNAS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85997D-E80F-4C34-8457-ED8A4DFA2A4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s-GT" sz="1600" b="1">
                <a:solidFill>
                  <a:srgbClr val="7030A0"/>
                </a:solidFill>
              </a:rPr>
              <a:t>1 Pedro 2:21-25</a:t>
            </a:r>
            <a:br>
              <a:rPr lang="es-GT" sz="1600">
                <a:solidFill>
                  <a:srgbClr val="7030A0"/>
                </a:solidFill>
              </a:rPr>
            </a:br>
            <a:r>
              <a:rPr lang="es-GT" sz="1600" baseline="30000">
                <a:solidFill>
                  <a:srgbClr val="7030A0"/>
                </a:solidFill>
              </a:rPr>
              <a:t>21</a:t>
            </a:r>
            <a:r>
              <a:rPr lang="es-GT" sz="1600">
                <a:solidFill>
                  <a:srgbClr val="7030A0"/>
                </a:solidFill>
              </a:rPr>
              <a:t> Pues para esto fuisteis llamados; </a:t>
            </a:r>
            <a:r>
              <a:rPr lang="es-GT" sz="1600" u="sng">
                <a:solidFill>
                  <a:srgbClr val="7030A0"/>
                </a:solidFill>
              </a:rPr>
              <a:t>porque también Cristo padeció por nosotros, dejándonos ejemplo, para que sigáis sus pisadas;</a:t>
            </a:r>
            <a:br>
              <a:rPr lang="es-GT" sz="1600">
                <a:solidFill>
                  <a:srgbClr val="7030A0"/>
                </a:solidFill>
              </a:rPr>
            </a:br>
            <a:r>
              <a:rPr lang="es-GT" sz="1600" baseline="30000">
                <a:solidFill>
                  <a:srgbClr val="7030A0"/>
                </a:solidFill>
              </a:rPr>
              <a:t>22</a:t>
            </a:r>
            <a:r>
              <a:rPr lang="es-GT" sz="1600">
                <a:solidFill>
                  <a:srgbClr val="7030A0"/>
                </a:solidFill>
              </a:rPr>
              <a:t> el cual no hizo pecado, ni se halló engaño en su boca;</a:t>
            </a:r>
            <a:br>
              <a:rPr lang="es-GT" sz="1600">
                <a:solidFill>
                  <a:srgbClr val="7030A0"/>
                </a:solidFill>
              </a:rPr>
            </a:br>
            <a:r>
              <a:rPr lang="es-GT" sz="1600" baseline="30000">
                <a:solidFill>
                  <a:srgbClr val="7030A0"/>
                </a:solidFill>
              </a:rPr>
              <a:t>23</a:t>
            </a:r>
            <a:r>
              <a:rPr lang="es-GT" sz="1600">
                <a:solidFill>
                  <a:srgbClr val="7030A0"/>
                </a:solidFill>
              </a:rPr>
              <a:t> quien cuando le maldecían, no respondía con maldición; cuando padecía, no amenazaba, sino encomendaba la causa al que juzga justamente;</a:t>
            </a:r>
            <a:br>
              <a:rPr lang="es-GT" sz="1600">
                <a:solidFill>
                  <a:srgbClr val="7030A0"/>
                </a:solidFill>
              </a:rPr>
            </a:br>
            <a:r>
              <a:rPr lang="es-GT" sz="1600" baseline="30000">
                <a:solidFill>
                  <a:srgbClr val="7030A0"/>
                </a:solidFill>
              </a:rPr>
              <a:t>24</a:t>
            </a:r>
            <a:r>
              <a:rPr lang="es-GT" sz="1600">
                <a:solidFill>
                  <a:srgbClr val="7030A0"/>
                </a:solidFill>
              </a:rPr>
              <a:t> quien llevó él mismo nuestros pecados en su cuerpo sobre el madero, para que nosotros, estando muertos a los pecados, vivamos a la justicia; </a:t>
            </a:r>
            <a:r>
              <a:rPr lang="es-GT" sz="1600" u="sng">
                <a:solidFill>
                  <a:srgbClr val="7030A0"/>
                </a:solidFill>
              </a:rPr>
              <a:t>y por cuya herida fuisteis sanados.</a:t>
            </a:r>
            <a:br>
              <a:rPr lang="es-GT" sz="1600">
                <a:solidFill>
                  <a:srgbClr val="7030A0"/>
                </a:solidFill>
              </a:rPr>
            </a:br>
            <a:r>
              <a:rPr lang="es-GT" sz="1600" baseline="30000">
                <a:solidFill>
                  <a:srgbClr val="7030A0"/>
                </a:solidFill>
              </a:rPr>
              <a:t>25</a:t>
            </a:r>
            <a:r>
              <a:rPr lang="es-GT" sz="1600">
                <a:solidFill>
                  <a:srgbClr val="7030A0"/>
                </a:solidFill>
              </a:rPr>
              <a:t> </a:t>
            </a:r>
            <a:r>
              <a:rPr lang="es-GT" sz="1600" u="sng">
                <a:solidFill>
                  <a:srgbClr val="7030A0"/>
                </a:solidFill>
              </a:rPr>
              <a:t>Porque vosotros erais como ovejas descarriadas, pero ahora habéis vuelto al Pastor y Obispo de vuestras almas.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D11454D-0819-4B5D-BCE9-8F99987445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4"/>
            <a:ext cx="5181600" cy="4667251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</a:pPr>
            <a:r>
              <a:rPr lang="es-GT" sz="3300" b="1">
                <a:solidFill>
                  <a:schemeClr val="accent2">
                    <a:lumMod val="75000"/>
                  </a:schemeClr>
                </a:solidFill>
              </a:rPr>
              <a:t>Apocalipsis 14:4-5</a:t>
            </a:r>
            <a:br>
              <a:rPr lang="es-GT" sz="3300">
                <a:solidFill>
                  <a:schemeClr val="accent2">
                    <a:lumMod val="75000"/>
                  </a:schemeClr>
                </a:solidFill>
              </a:rPr>
            </a:br>
            <a:r>
              <a:rPr lang="es-GT" sz="3300" baseline="30000">
                <a:solidFill>
                  <a:schemeClr val="accent2">
                    <a:lumMod val="75000"/>
                  </a:schemeClr>
                </a:solidFill>
              </a:rPr>
              <a:t>4</a:t>
            </a:r>
            <a:r>
              <a:rPr lang="es-GT" sz="3300">
                <a:solidFill>
                  <a:schemeClr val="accent2">
                    <a:lumMod val="75000"/>
                  </a:schemeClr>
                </a:solidFill>
              </a:rPr>
              <a:t> Estos son los que no se contaminaron con mujeres, pues son vírgenes. </a:t>
            </a:r>
            <a:r>
              <a:rPr lang="es-GT" sz="3300" u="sng">
                <a:solidFill>
                  <a:schemeClr val="accent2">
                    <a:lumMod val="75000"/>
                  </a:schemeClr>
                </a:solidFill>
              </a:rPr>
              <a:t>Estos son los que siguen al Cordero por dondequiera que va</a:t>
            </a:r>
            <a:r>
              <a:rPr lang="es-GT" sz="3300">
                <a:solidFill>
                  <a:schemeClr val="accent2">
                    <a:lumMod val="75000"/>
                  </a:schemeClr>
                </a:solidFill>
              </a:rPr>
              <a:t>. </a:t>
            </a:r>
            <a:r>
              <a:rPr lang="es-GT" sz="3300" u="sng">
                <a:solidFill>
                  <a:schemeClr val="accent2">
                    <a:lumMod val="75000"/>
                  </a:schemeClr>
                </a:solidFill>
              </a:rPr>
              <a:t>Estos fueron redimidos de entre los hombres como primicias para Dios y para el Cordero;</a:t>
            </a:r>
            <a:br>
              <a:rPr lang="es-GT" sz="3300" u="sng">
                <a:solidFill>
                  <a:schemeClr val="accent2">
                    <a:lumMod val="75000"/>
                  </a:schemeClr>
                </a:solidFill>
              </a:rPr>
            </a:br>
            <a:r>
              <a:rPr lang="es-GT" sz="3300" baseline="30000">
                <a:solidFill>
                  <a:schemeClr val="accent2">
                    <a:lumMod val="75000"/>
                  </a:schemeClr>
                </a:solidFill>
              </a:rPr>
              <a:t>5</a:t>
            </a:r>
            <a:r>
              <a:rPr lang="es-GT" sz="330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s-GT" sz="3300" u="sng">
                <a:solidFill>
                  <a:schemeClr val="accent2">
                    <a:lumMod val="75000"/>
                  </a:schemeClr>
                </a:solidFill>
              </a:rPr>
              <a:t>y en sus bocas no fue hallada mentira, pues son sin mancha delante del trono de Dios.</a:t>
            </a:r>
          </a:p>
          <a:p>
            <a:pPr marL="0" indent="0">
              <a:lnSpc>
                <a:spcPct val="120000"/>
              </a:lnSpc>
              <a:buNone/>
            </a:pPr>
            <a:endParaRPr lang="es-GT" sz="3300" u="sng"/>
          </a:p>
          <a:p>
            <a:pPr marL="514350" indent="-514350">
              <a:lnSpc>
                <a:spcPct val="120000"/>
              </a:lnSpc>
              <a:buAutoNum type="arabicPeriod"/>
            </a:pPr>
            <a:r>
              <a:rPr lang="es-GT" sz="3300" i="1">
                <a:solidFill>
                  <a:schemeClr val="accent6">
                    <a:lumMod val="50000"/>
                  </a:schemeClr>
                </a:solidFill>
              </a:rPr>
              <a:t>Siguen al Cordero (el final del camino aquí en la tierra fue hacia la cruz).</a:t>
            </a:r>
          </a:p>
          <a:p>
            <a:pPr marL="514350" indent="-514350">
              <a:lnSpc>
                <a:spcPct val="120000"/>
              </a:lnSpc>
              <a:buAutoNum type="arabicPeriod"/>
            </a:pPr>
            <a:r>
              <a:rPr lang="es-GT" sz="3300" i="1">
                <a:solidFill>
                  <a:schemeClr val="accent6">
                    <a:lumMod val="50000"/>
                  </a:schemeClr>
                </a:solidFill>
              </a:rPr>
              <a:t>Estos son primicias.</a:t>
            </a:r>
          </a:p>
          <a:p>
            <a:pPr marL="514350" indent="-514350">
              <a:lnSpc>
                <a:spcPct val="120000"/>
              </a:lnSpc>
              <a:buAutoNum type="arabicPeriod"/>
            </a:pPr>
            <a:r>
              <a:rPr lang="es-GT" sz="3300" i="1">
                <a:solidFill>
                  <a:schemeClr val="accent6">
                    <a:lumMod val="50000"/>
                  </a:schemeClr>
                </a:solidFill>
              </a:rPr>
              <a:t>Sus bocas no dicen mentiras.</a:t>
            </a:r>
          </a:p>
          <a:p>
            <a:pPr marL="514350" indent="-514350">
              <a:lnSpc>
                <a:spcPct val="120000"/>
              </a:lnSpc>
              <a:buAutoNum type="arabicPeriod"/>
            </a:pPr>
            <a:r>
              <a:rPr lang="es-GT" sz="3300" i="1">
                <a:solidFill>
                  <a:schemeClr val="accent6">
                    <a:lumMod val="50000"/>
                  </a:schemeClr>
                </a:solidFill>
              </a:rPr>
              <a:t>Están delante del trono.</a:t>
            </a:r>
          </a:p>
          <a:p>
            <a:pPr marL="514350" indent="-514350">
              <a:lnSpc>
                <a:spcPct val="120000"/>
              </a:lnSpc>
              <a:buAutoNum type="arabicPeriod"/>
            </a:pPr>
            <a:endParaRPr lang="es-GT"/>
          </a:p>
          <a:p>
            <a:pPr>
              <a:lnSpc>
                <a:spcPct val="120000"/>
              </a:lnSpc>
            </a:pPr>
            <a:endParaRPr lang="es-GT"/>
          </a:p>
          <a:p>
            <a:pPr>
              <a:lnSpc>
                <a:spcPct val="120000"/>
              </a:lnSpc>
            </a:pPr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683873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2C9D3D-2D0A-446A-98E9-EF18B48AC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047131"/>
          </a:xfrm>
        </p:spPr>
        <p:txBody>
          <a:bodyPr anchor="b">
            <a:normAutofit/>
          </a:bodyPr>
          <a:lstStyle/>
          <a:p>
            <a:pPr algn="ctr"/>
            <a:r>
              <a:rPr lang="es-GT" sz="6000" b="1" i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El cordero </a:t>
            </a:r>
            <a:r>
              <a:rPr lang="es-GT" sz="6000" b="1">
                <a:solidFill>
                  <a:schemeClr val="accent2">
                    <a:lumMod val="75000"/>
                  </a:schemeClr>
                </a:solidFill>
                <a:latin typeface="+mn-lt"/>
              </a:rPr>
              <a:t>Bummer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A42D762-D0F9-4D3B-A1E7-BCB061E53E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235203"/>
            <a:ext cx="7053849" cy="4460235"/>
          </a:xfrm>
        </p:spPr>
        <p:txBody>
          <a:bodyPr>
            <a:noAutofit/>
          </a:bodyPr>
          <a:lstStyle/>
          <a:p>
            <a:r>
              <a:rPr lang="es-GT" sz="1200" b="0" i="0">
                <a:solidFill>
                  <a:srgbClr val="002060"/>
                </a:solidFill>
                <a:effectLst/>
              </a:rPr>
              <a:t>De vez en cuando, una oveja dará a luz a un cordero y lo rechazará. Hay muchas razones por las que ella puede hacer esto. Si el cordero es devuelto a la oveja, la madre puede incluso patear al pobre animal. Una vez que una oveja rechaza a uno de sus corderos, nunca cambiará de opinión.</a:t>
            </a:r>
          </a:p>
          <a:p>
            <a:r>
              <a:rPr lang="es-GT" sz="1200" b="0" i="0">
                <a:solidFill>
                  <a:srgbClr val="002060"/>
                </a:solidFill>
                <a:effectLst/>
              </a:rPr>
              <a:t>Estos pequeños corderos colgarán la cabeza tan bajo que parece que algo anda mal con su cuello. Su espíritu está roto.</a:t>
            </a:r>
          </a:p>
          <a:p>
            <a:r>
              <a:rPr lang="es-GT" sz="1200" b="0" i="0">
                <a:solidFill>
                  <a:srgbClr val="002060"/>
                </a:solidFill>
                <a:effectLst/>
              </a:rPr>
              <a:t>Estos corderos se llaman "corderos </a:t>
            </a:r>
            <a:r>
              <a:rPr lang="es-GT" sz="1200" b="0" i="0" err="1">
                <a:solidFill>
                  <a:srgbClr val="002060"/>
                </a:solidFill>
                <a:effectLst/>
              </a:rPr>
              <a:t>bummer</a:t>
            </a:r>
            <a:r>
              <a:rPr lang="es-GT" sz="1200" b="0" i="0">
                <a:solidFill>
                  <a:srgbClr val="002060"/>
                </a:solidFill>
                <a:effectLst/>
              </a:rPr>
              <a:t>". A menos que el pastor intervenga, ese cordero morirá, rechazado y solo. Entonces, ¿sabes lo que hace el pastor?</a:t>
            </a:r>
          </a:p>
          <a:p>
            <a:r>
              <a:rPr lang="es-GT" sz="1200" b="0" i="0">
                <a:solidFill>
                  <a:srgbClr val="002060"/>
                </a:solidFill>
                <a:effectLst/>
              </a:rPr>
              <a:t>Lleva a ese pequeño rechazado a su casa, lo alimenta a mano y lo mantiene caliente junto al fuego. Lo envolverá con mantas y lo sostendrá en su pecho para que el </a:t>
            </a:r>
            <a:r>
              <a:rPr lang="es-GT" sz="1200" b="0" i="0" err="1">
                <a:solidFill>
                  <a:srgbClr val="002060"/>
                </a:solidFill>
                <a:effectLst/>
              </a:rPr>
              <a:t>bummer</a:t>
            </a:r>
            <a:r>
              <a:rPr lang="es-GT" sz="1200" b="0" i="0">
                <a:solidFill>
                  <a:srgbClr val="002060"/>
                </a:solidFill>
                <a:effectLst/>
              </a:rPr>
              <a:t> pueda escuchar los latidos de su corazón. Una vez que el cordero sea lo suficientemente fuerte, el pastor lo colocará de nuevo en el campo con el resto del rebaño.</a:t>
            </a:r>
          </a:p>
          <a:p>
            <a:r>
              <a:rPr lang="es-GT" sz="1200" b="0" i="0">
                <a:solidFill>
                  <a:srgbClr val="002060"/>
                </a:solidFill>
                <a:effectLst/>
              </a:rPr>
              <a:t>Pero esa oveja nunca olvida cómo el pastor lo cuidó cuando su madre lo rechazó. Cuando el pastor llama al rebaño, ¿adivina quién corre hacia él primero?</a:t>
            </a:r>
          </a:p>
          <a:p>
            <a:r>
              <a:rPr lang="es-GT" sz="1200" b="0" i="0">
                <a:solidFill>
                  <a:srgbClr val="002060"/>
                </a:solidFill>
                <a:effectLst/>
              </a:rPr>
              <a:t>Así es, las ovejas </a:t>
            </a:r>
            <a:r>
              <a:rPr lang="es-GT" sz="1200" b="0" i="0" err="1">
                <a:solidFill>
                  <a:srgbClr val="002060"/>
                </a:solidFill>
                <a:effectLst/>
              </a:rPr>
              <a:t>bummer</a:t>
            </a:r>
            <a:r>
              <a:rPr lang="es-GT" sz="1200" b="0" i="0">
                <a:solidFill>
                  <a:srgbClr val="002060"/>
                </a:solidFill>
                <a:effectLst/>
              </a:rPr>
              <a:t>. Conoce su voz íntimamente.</a:t>
            </a:r>
          </a:p>
          <a:p>
            <a:r>
              <a:rPr lang="es-GT" sz="1200" b="0" i="0">
                <a:solidFill>
                  <a:srgbClr val="002060"/>
                </a:solidFill>
                <a:effectLst/>
              </a:rPr>
              <a:t>No es que el cordero </a:t>
            </a:r>
            <a:r>
              <a:rPr lang="es-GT" sz="1200" b="0" i="0" err="1">
                <a:solidFill>
                  <a:srgbClr val="002060"/>
                </a:solidFill>
                <a:effectLst/>
              </a:rPr>
              <a:t>bummer</a:t>
            </a:r>
            <a:r>
              <a:rPr lang="es-GT" sz="1200" b="0" i="0">
                <a:solidFill>
                  <a:srgbClr val="002060"/>
                </a:solidFill>
                <a:effectLst/>
              </a:rPr>
              <a:t> sea amado más, solo conoce íntimamente a quien lo ama.</a:t>
            </a:r>
          </a:p>
          <a:p>
            <a:r>
              <a:rPr lang="es-GT" sz="1200" b="0" i="0">
                <a:solidFill>
                  <a:srgbClr val="002060"/>
                </a:solidFill>
                <a:effectLst/>
              </a:rPr>
              <a:t>No es que se ame más, solo lo cree porque ha experimentado ese amor uno a uno.</a:t>
            </a:r>
          </a:p>
          <a:p>
            <a:r>
              <a:rPr lang="es-GT" sz="1200" b="0" i="0">
                <a:solidFill>
                  <a:srgbClr val="002060"/>
                </a:solidFill>
                <a:effectLst/>
              </a:rPr>
              <a:t>Muchos de nosotros somos corderos fastidiosos, rechazados y rotos. Pero Él es el buen Pastor. Él se preocupa por todas nuestras necesidades y nos mantiene cerca de Su corazón para que podamos escuchar los latidos de Su corazón.</a:t>
            </a:r>
          </a:p>
          <a:p>
            <a:r>
              <a:rPr lang="es-GT" sz="1200" b="0" i="0">
                <a:solidFill>
                  <a:srgbClr val="002060"/>
                </a:solidFill>
                <a:effectLst/>
              </a:rPr>
              <a:t>Podemos estar quebrantados, pero somos profundamente amados por el Pastor.</a:t>
            </a:r>
          </a:p>
        </p:txBody>
      </p:sp>
      <p:pic>
        <p:nvPicPr>
          <p:cNvPr id="1026" name="Picture 2" descr="Pastores, imiten a Jehová y Jesús | Estudio">
            <a:extLst>
              <a:ext uri="{FF2B5EF4-FFF2-40B4-BE49-F238E27FC236}">
                <a16:creationId xmlns:a16="http://schemas.microsoft.com/office/drawing/2014/main" id="{41BF9BB7-F89B-4F0E-A06A-D96869F109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14" r="3092"/>
          <a:stretch/>
        </p:blipFill>
        <p:spPr bwMode="auto">
          <a:xfrm>
            <a:off x="20" y="10"/>
            <a:ext cx="4635571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E1B56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4930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203E23-CF6F-F241-9890-48E4671CF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86302" cy="1631216"/>
          </a:xfrm>
        </p:spPr>
        <p:txBody>
          <a:bodyPr>
            <a:normAutofit/>
          </a:bodyPr>
          <a:lstStyle/>
          <a:p>
            <a:pPr algn="ctr"/>
            <a:r>
              <a:rPr lang="es-GT" sz="5400" b="1">
                <a:solidFill>
                  <a:srgbClr val="7030A0"/>
                </a:solidFill>
                <a:latin typeface="+mn-lt"/>
              </a:rPr>
              <a:t>PASOS PARA QUE DIOS</a:t>
            </a:r>
            <a:br>
              <a:rPr lang="es-GT" sz="5400" b="1">
                <a:solidFill>
                  <a:srgbClr val="7030A0"/>
                </a:solidFill>
                <a:latin typeface="+mn-lt"/>
              </a:rPr>
            </a:br>
            <a:r>
              <a:rPr lang="es-GT" sz="5400" b="1">
                <a:solidFill>
                  <a:srgbClr val="7030A0"/>
                </a:solidFill>
                <a:latin typeface="+mn-lt"/>
              </a:rPr>
              <a:t>SANE NUESTRAS HERIDAS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A1FFB4-4FFD-9742-B217-D8454A36E8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8" y="2531546"/>
            <a:ext cx="4429539" cy="3850203"/>
          </a:xfrm>
        </p:spPr>
        <p:txBody>
          <a:bodyPr>
            <a:noAutofit/>
          </a:bodyPr>
          <a:lstStyle/>
          <a:p>
            <a:pPr marL="514350" indent="-514350">
              <a:lnSpc>
                <a:spcPct val="120000"/>
              </a:lnSpc>
              <a:buAutoNum type="arabicPeriod"/>
            </a:pPr>
            <a:r>
              <a:rPr lang="es-GT" sz="1600" dirty="0">
                <a:solidFill>
                  <a:srgbClr val="002060"/>
                </a:solidFill>
              </a:rPr>
              <a:t>ACEPTAR CON GOZO LAS HERIDAS QUE HEMOS SUFRIDO</a:t>
            </a:r>
          </a:p>
          <a:p>
            <a:pPr marL="514350" indent="-514350">
              <a:lnSpc>
                <a:spcPct val="120000"/>
              </a:lnSpc>
              <a:buAutoNum type="arabicPeriod"/>
            </a:pPr>
            <a:r>
              <a:rPr lang="es-GT" sz="1600" dirty="0">
                <a:solidFill>
                  <a:srgbClr val="002060"/>
                </a:solidFill>
              </a:rPr>
              <a:t>DAR GRACIAS A DIOS POR NUESTRAS HERIDAS</a:t>
            </a:r>
          </a:p>
          <a:p>
            <a:pPr marL="514350" indent="-514350">
              <a:lnSpc>
                <a:spcPct val="120000"/>
              </a:lnSpc>
              <a:buAutoNum type="arabicPeriod"/>
            </a:pPr>
            <a:r>
              <a:rPr lang="es-GT" sz="1600" dirty="0">
                <a:solidFill>
                  <a:srgbClr val="002060"/>
                </a:solidFill>
              </a:rPr>
              <a:t>PERDONAR A NUESTROS AGRESORES, CON TODO EL CORAZÓN</a:t>
            </a:r>
          </a:p>
          <a:p>
            <a:pPr marL="514350" indent="-514350">
              <a:lnSpc>
                <a:spcPct val="120000"/>
              </a:lnSpc>
              <a:buAutoNum type="arabicPeriod"/>
            </a:pPr>
            <a:r>
              <a:rPr lang="es-GT" sz="1600" dirty="0">
                <a:solidFill>
                  <a:srgbClr val="002060"/>
                </a:solidFill>
              </a:rPr>
              <a:t>PEDIRLE AL SEÑOR JESÚS QUE ÉL PERDONE A NUESTROS OFENSORES, Y LES CUBRA SUS PECADOS CON SU SANGRE</a:t>
            </a:r>
          </a:p>
          <a:p>
            <a:pPr marL="514350" indent="-514350">
              <a:lnSpc>
                <a:spcPct val="120000"/>
              </a:lnSpc>
              <a:buAutoNum type="arabicPeriod"/>
            </a:pPr>
            <a:r>
              <a:rPr lang="es-GT" sz="1600" dirty="0">
                <a:solidFill>
                  <a:srgbClr val="002060"/>
                </a:solidFill>
              </a:rPr>
              <a:t>CLAMAR EL NOMBRE DEL SEÑOR JESÚS SOBRE NUESTRAS HERIDAS</a:t>
            </a:r>
          </a:p>
        </p:txBody>
      </p:sp>
      <p:pic>
        <p:nvPicPr>
          <p:cNvPr id="7170" name="Picture 2" descr="Padre Perdónalos Porque No Saben Lo Que Hacen - Significado">
            <a:extLst>
              <a:ext uri="{FF2B5EF4-FFF2-40B4-BE49-F238E27FC236}">
                <a16:creationId xmlns:a16="http://schemas.microsoft.com/office/drawing/2014/main" id="{62322345-4B8E-534D-9F28-ACF0499D4D5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8863" y="2531548"/>
            <a:ext cx="6175640" cy="3777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BE217F1-2662-1145-82DC-FD0C680AB728}"/>
              </a:ext>
            </a:extLst>
          </p:cNvPr>
          <p:cNvSpPr txBox="1"/>
          <p:nvPr/>
        </p:nvSpPr>
        <p:spPr>
          <a:xfrm>
            <a:off x="9180085" y="4924212"/>
            <a:ext cx="254441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es-GT" sz="1400" b="1">
                <a:solidFill>
                  <a:schemeClr val="bg1"/>
                </a:solidFill>
              </a:rPr>
              <a:t>Lucas 23:34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es-GT" sz="1400">
                <a:solidFill>
                  <a:schemeClr val="bg1"/>
                </a:solidFill>
              </a:rPr>
              <a:t>34 Y Jesús decía: </a:t>
            </a:r>
            <a:r>
              <a:rPr lang="es-GT" sz="1400" u="sng">
                <a:solidFill>
                  <a:schemeClr val="bg1"/>
                </a:solidFill>
              </a:rPr>
              <a:t>Padre, perdónalos, porque no saben lo que hacen</a:t>
            </a:r>
            <a:r>
              <a:rPr lang="es-GT" sz="1400">
                <a:solidFill>
                  <a:schemeClr val="bg1"/>
                </a:solidFill>
              </a:rPr>
              <a:t>. Y repartieron entre sí sus vestidos, echando suertes.</a:t>
            </a:r>
          </a:p>
        </p:txBody>
      </p:sp>
    </p:spTree>
    <p:extLst>
      <p:ext uri="{BB962C8B-B14F-4D97-AF65-F5344CB8AC3E}">
        <p14:creationId xmlns:p14="http://schemas.microsoft.com/office/powerpoint/2010/main" val="3304213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OR TU LLAGA SANO SOY">
            <a:hlinkClick r:id="" action="ppaction://media"/>
            <a:extLst>
              <a:ext uri="{FF2B5EF4-FFF2-40B4-BE49-F238E27FC236}">
                <a16:creationId xmlns:a16="http://schemas.microsoft.com/office/drawing/2014/main" id="{00530C85-EB6E-45B8-975A-58A88CCBFACB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4452" y="457200"/>
            <a:ext cx="10523096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3387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551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4A0B89-C65B-49F7-ACF6-56D13EEDF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GT" sz="8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OREMOS POR SANIDAD</a:t>
            </a:r>
          </a:p>
        </p:txBody>
      </p:sp>
      <p:graphicFrame>
        <p:nvGraphicFramePr>
          <p:cNvPr id="7" name="Marcador de contenido 3">
            <a:extLst>
              <a:ext uri="{FF2B5EF4-FFF2-40B4-BE49-F238E27FC236}">
                <a16:creationId xmlns:a16="http://schemas.microsoft.com/office/drawing/2014/main" id="{D3C7535D-507D-44C4-A516-4756B9E0B7BD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886626314"/>
              </p:ext>
            </p:extLst>
          </p:nvPr>
        </p:nvGraphicFramePr>
        <p:xfrm>
          <a:off x="838200" y="1825625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3106987E-8AE1-4F90-B8E9-02B473E686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488969" cy="4667250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lnSpc>
                <a:spcPct val="120000"/>
              </a:lnSpc>
              <a:buAutoNum type="arabicPeriod"/>
            </a:pPr>
            <a:r>
              <a:rPr lang="es-GT" dirty="0">
                <a:solidFill>
                  <a:srgbClr val="7030A0"/>
                </a:solidFill>
              </a:rPr>
              <a:t>ACEPTAR CON GOZO LAS HERIDAS QUE HEMOS SUFRIDO</a:t>
            </a:r>
          </a:p>
          <a:p>
            <a:pPr marL="514350" indent="-514350">
              <a:lnSpc>
                <a:spcPct val="120000"/>
              </a:lnSpc>
              <a:buAutoNum type="arabicPeriod"/>
            </a:pPr>
            <a:r>
              <a:rPr lang="es-GT" dirty="0">
                <a:solidFill>
                  <a:srgbClr val="7030A0"/>
                </a:solidFill>
              </a:rPr>
              <a:t>DAR GRACIAS A DIOS POR NUESTRAS HERIDAS</a:t>
            </a:r>
          </a:p>
          <a:p>
            <a:pPr marL="514350" indent="-514350">
              <a:lnSpc>
                <a:spcPct val="120000"/>
              </a:lnSpc>
              <a:buAutoNum type="arabicPeriod"/>
            </a:pPr>
            <a:r>
              <a:rPr lang="es-GT" dirty="0">
                <a:solidFill>
                  <a:srgbClr val="7030A0"/>
                </a:solidFill>
              </a:rPr>
              <a:t>PERDONAR A NUESTROS AGRESORES, CON TODO EL CORAZÓN</a:t>
            </a:r>
          </a:p>
          <a:p>
            <a:pPr marL="514350" indent="-514350">
              <a:lnSpc>
                <a:spcPct val="120000"/>
              </a:lnSpc>
              <a:buAutoNum type="arabicPeriod"/>
            </a:pPr>
            <a:r>
              <a:rPr lang="es-GT" dirty="0">
                <a:solidFill>
                  <a:srgbClr val="7030A0"/>
                </a:solidFill>
              </a:rPr>
              <a:t>PEDIRLE AL SEÑOR JESÚS QUE ÉL PERDONE A NUESTROS OFENSORES, Y LES CUBRA SUS PECADOS CON SU SANGRE</a:t>
            </a:r>
          </a:p>
          <a:p>
            <a:pPr marL="514350" indent="-514350">
              <a:lnSpc>
                <a:spcPct val="120000"/>
              </a:lnSpc>
              <a:buAutoNum type="arabicPeriod"/>
            </a:pPr>
            <a:r>
              <a:rPr lang="es-GT" dirty="0">
                <a:solidFill>
                  <a:srgbClr val="7030A0"/>
                </a:solidFill>
              </a:rPr>
              <a:t>CLAMAR EL NOMBRE DEL SEÑOR JESÚS SOBRE NUESTRAS HERIDAS</a:t>
            </a:r>
          </a:p>
        </p:txBody>
      </p:sp>
    </p:spTree>
    <p:extLst>
      <p:ext uri="{BB962C8B-B14F-4D97-AF65-F5344CB8AC3E}">
        <p14:creationId xmlns:p14="http://schemas.microsoft.com/office/powerpoint/2010/main" val="25209285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3087</Words>
  <Application>Microsoft Office PowerPoint</Application>
  <PresentationFormat>Panorámica</PresentationFormat>
  <Paragraphs>190</Paragraphs>
  <Slides>28</Slides>
  <Notes>3</Notes>
  <HiddenSlides>0</HiddenSlides>
  <MMClips>1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32" baseType="lpstr">
      <vt:lpstr>Arial</vt:lpstr>
      <vt:lpstr>Calibri</vt:lpstr>
      <vt:lpstr>Calibri Light</vt:lpstr>
      <vt:lpstr>Tema de Office</vt:lpstr>
      <vt:lpstr>JESÚS, SANA MIS HERIDAS CAPÍTULO IV:  ¡ JESÚS, SÁNAME !</vt:lpstr>
      <vt:lpstr>CONTENIDO</vt:lpstr>
      <vt:lpstr>A. ¿DÓNDE ESTABA DIOS  CUANDO FUIMOS HERIDOS?</vt:lpstr>
      <vt:lpstr>DIOS SIEMPRE HA ESTADO CON NOSOTROS</vt:lpstr>
      <vt:lpstr>¿DÓNDE ESTABA EL SEÑOR JESÚS CUANDO MORÍA ESTEBAN?</vt:lpstr>
      <vt:lpstr>Presentación de PowerPoint</vt:lpstr>
      <vt:lpstr>B. POR QUÉ PERMITE DIOS QUE SEAMOS HERIDOS</vt:lpstr>
      <vt:lpstr>DIOS ES BUENO</vt:lpstr>
      <vt:lpstr>DIOS NOS AMA</vt:lpstr>
      <vt:lpstr>Presentación de PowerPoint</vt:lpstr>
      <vt:lpstr>1. RECHAZO</vt:lpstr>
      <vt:lpstr>UN RECHAZADO ES ESCOGIDO POR DIOS</vt:lpstr>
      <vt:lpstr>2. ABANDONO</vt:lpstr>
      <vt:lpstr>DIOS SE ACERCA A LOS ABANDONADOS, LOS LLAMA Y LOS CONOCE</vt:lpstr>
      <vt:lpstr>3. HUMILLACIÓN</vt:lpstr>
      <vt:lpstr>3. DIOS EXALTA A LOS HUMILDES</vt:lpstr>
      <vt:lpstr>4. TRAICIÓN</vt:lpstr>
      <vt:lpstr>LA TRAICIÓN PERDONADA SE CONVIERTE EN AMOR POR EL SEÑOR JESÚS</vt:lpstr>
      <vt:lpstr>5. INJUSTICIA</vt:lpstr>
      <vt:lpstr>5. CUANDO PERDONAMOS LA INJUSTICIA, DIOS NO DA SU MISERICORDIA Y SU GRACIA</vt:lpstr>
      <vt:lpstr>B. POR QUÉ PERMITE DIOS QUE SEAMOS HERIDOS</vt:lpstr>
      <vt:lpstr>LAS HERIDAS NOS ACERCAN A DIOS</vt:lpstr>
      <vt:lpstr>NUESTRAS HERIDAS SANAS SON LAS DOCE PUERTAS DE PERLAS QUE SE DEBEN FORMAR EN NOSTROS</vt:lpstr>
      <vt:lpstr>LAS HERIDAS SANAS TIENEN RECOMPENSAS ETERNAS</vt:lpstr>
      <vt:lpstr>El cordero Bummer</vt:lpstr>
      <vt:lpstr>PASOS PARA QUE DIOS SANE NUESTRAS HERIDAS</vt:lpstr>
      <vt:lpstr>Presentación de PowerPoint</vt:lpstr>
      <vt:lpstr>OREMOS POR SANIDAD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Eric Urruela</dc:creator>
  <cp:lastModifiedBy>Eric Urruela</cp:lastModifiedBy>
  <cp:revision>2</cp:revision>
  <dcterms:created xsi:type="dcterms:W3CDTF">2021-11-04T21:17:02Z</dcterms:created>
  <dcterms:modified xsi:type="dcterms:W3CDTF">2021-11-16T23:39:10Z</dcterms:modified>
</cp:coreProperties>
</file>